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8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85" r:id="rId34"/>
    <p:sldId id="286" r:id="rId35"/>
    <p:sldId id="292" r:id="rId36"/>
    <p:sldId id="290" r:id="rId37"/>
    <p:sldId id="293" r:id="rId38"/>
    <p:sldId id="291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50F7-0070-4742-BE34-BBFAB1225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Popular Pitfalls,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6984A-FCEC-4CB0-844D-8D3B28444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816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38A4A6-B739-4DDB-B71E-D615F367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Mystical Approach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B5431-1E97-4E52-8BDC-A6782E0E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Example of Job (Job 23:1–10)</a:t>
            </a:r>
          </a:p>
          <a:p>
            <a:r>
              <a:rPr lang="en-US" dirty="0"/>
              <a:t>The Condition of the Heart (Jeremiah 17:9)  </a:t>
            </a:r>
          </a:p>
        </p:txBody>
      </p:sp>
    </p:spTree>
    <p:extLst>
      <p:ext uri="{BB962C8B-B14F-4D97-AF65-F5344CB8AC3E}">
        <p14:creationId xmlns:p14="http://schemas.microsoft.com/office/powerpoint/2010/main" val="7907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5256-2D54-42B2-94CA-D21A1CE6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Divination Approach</a:t>
            </a:r>
          </a:p>
        </p:txBody>
      </p:sp>
    </p:spTree>
    <p:extLst>
      <p:ext uri="{BB962C8B-B14F-4D97-AF65-F5344CB8AC3E}">
        <p14:creationId xmlns:p14="http://schemas.microsoft.com/office/powerpoint/2010/main" val="28981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8201-161A-4449-92A3-E4FB4FF7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Didn’t God give us His Word to help us make decisions? </a:t>
            </a:r>
          </a:p>
          <a:p>
            <a:r>
              <a:rPr lang="en-US" dirty="0"/>
              <a:t>Then why can’t we use it this way? </a:t>
            </a:r>
          </a:p>
        </p:txBody>
      </p:sp>
    </p:spTree>
    <p:extLst>
      <p:ext uri="{BB962C8B-B14F-4D97-AF65-F5344CB8AC3E}">
        <p14:creationId xmlns:p14="http://schemas.microsoft.com/office/powerpoint/2010/main" val="33336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02F1F-4A69-4EB4-B2F3-06E9872D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differences between a 21st century Christian (you) and an Old Testament Saint? </a:t>
            </a:r>
          </a:p>
        </p:txBody>
      </p:sp>
    </p:spTree>
    <p:extLst>
      <p:ext uri="{BB962C8B-B14F-4D97-AF65-F5344CB8AC3E}">
        <p14:creationId xmlns:p14="http://schemas.microsoft.com/office/powerpoint/2010/main" val="166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2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C2-0236-4753-872F-2BCED0127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Popular Pitfalls,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107FB-6114-4E9A-9F46-35A7DFDB4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9207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BA884-819D-42E5-A1EE-63DCE0FF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Lottery Approach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BDD18-21A0-45F6-A6B4-6059EBDD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6:36–40</a:t>
            </a:r>
          </a:p>
          <a:p>
            <a:r>
              <a:rPr lang="en-US" dirty="0"/>
              <a:t>Gideon Already Knew God’s Will </a:t>
            </a:r>
          </a:p>
        </p:txBody>
      </p:sp>
    </p:spTree>
    <p:extLst>
      <p:ext uri="{BB962C8B-B14F-4D97-AF65-F5344CB8AC3E}">
        <p14:creationId xmlns:p14="http://schemas.microsoft.com/office/powerpoint/2010/main" val="3996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16799-3616-457F-AFA8-94868359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Gideon already knew this was God’s will, why did he use the fleece? </a:t>
            </a:r>
          </a:p>
        </p:txBody>
      </p:sp>
    </p:spTree>
    <p:extLst>
      <p:ext uri="{BB962C8B-B14F-4D97-AF65-F5344CB8AC3E}">
        <p14:creationId xmlns:p14="http://schemas.microsoft.com/office/powerpoint/2010/main" val="12553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BA884-819D-42E5-A1EE-63DCE0FF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Lottery Approach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BDD18-21A0-45F6-A6B4-6059EBDD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Judges 6:36–40</a:t>
            </a:r>
          </a:p>
          <a:p>
            <a:r>
              <a:rPr lang="en-US" dirty="0"/>
              <a:t>Gideon Already Knew God’s Will </a:t>
            </a:r>
          </a:p>
          <a:p>
            <a:r>
              <a:rPr lang="en-US" dirty="0"/>
              <a:t>Gideon’s Fleece Showed a Lack of Faith </a:t>
            </a:r>
          </a:p>
        </p:txBody>
      </p:sp>
    </p:spTree>
    <p:extLst>
      <p:ext uri="{BB962C8B-B14F-4D97-AF65-F5344CB8AC3E}">
        <p14:creationId xmlns:p14="http://schemas.microsoft.com/office/powerpoint/2010/main" val="19177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E547-317A-43E6-AA28-748D74306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God’s Will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6865-0BB4-49FD-A9A5-0B0D2FF10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7834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9BB4-0A9D-4118-8555-F336CB12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Circumstantial </a:t>
            </a:r>
            <a:br>
              <a:rPr lang="en-US" dirty="0"/>
            </a:br>
            <a:r>
              <a:rPr lang="en-US" dirty="0"/>
              <a:t>Evidence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3CE20-D3A8-4009-82F5-EF87C8D4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5678"/>
            <a:ext cx="6743700" cy="3318272"/>
          </a:xfrm>
        </p:spPr>
        <p:txBody>
          <a:bodyPr/>
          <a:lstStyle/>
          <a:p>
            <a:r>
              <a:rPr lang="en-US" dirty="0"/>
              <a:t>The Danger of Open Doors </a:t>
            </a:r>
          </a:p>
          <a:p>
            <a:r>
              <a:rPr lang="en-US" dirty="0"/>
              <a:t>The Truth About Favorable Circumstances </a:t>
            </a:r>
          </a:p>
          <a:p>
            <a:r>
              <a:rPr lang="en-US" dirty="0"/>
              <a:t>Interpreting Favorable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18025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9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6253-FC7F-4E1C-99FB-25F9E76DB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The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4A143-8CB2-4544-BC69-02C8DDA3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0597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C71C4A-525F-4180-94F7-1515199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Saved?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17949-33DA-4FB3-92A7-D79720B1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Timothy 2:3–4</a:t>
            </a:r>
          </a:p>
          <a:p>
            <a:r>
              <a:rPr lang="en-US" dirty="0"/>
              <a:t>2 Peter 3:9</a:t>
            </a:r>
          </a:p>
        </p:txBody>
      </p:sp>
    </p:spTree>
    <p:extLst>
      <p:ext uri="{BB962C8B-B14F-4D97-AF65-F5344CB8AC3E}">
        <p14:creationId xmlns:p14="http://schemas.microsoft.com/office/powerpoint/2010/main" val="18498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Spirit-filled?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8A1B-A615-4CC2-99F4-11FED1DE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5:17–18</a:t>
            </a:r>
          </a:p>
        </p:txBody>
      </p:sp>
    </p:spTree>
    <p:extLst>
      <p:ext uri="{BB962C8B-B14F-4D97-AF65-F5344CB8AC3E}">
        <p14:creationId xmlns:p14="http://schemas.microsoft.com/office/powerpoint/2010/main" val="1766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Being Sanctified?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8A1B-A615-4CC2-99F4-11FED1DE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Thessalonians 4:3–7</a:t>
            </a:r>
          </a:p>
          <a:p>
            <a:r>
              <a:rPr lang="en-US" dirty="0"/>
              <a:t>Romans 12:1–2 </a:t>
            </a:r>
          </a:p>
        </p:txBody>
      </p:sp>
    </p:spTree>
    <p:extLst>
      <p:ext uri="{BB962C8B-B14F-4D97-AF65-F5344CB8AC3E}">
        <p14:creationId xmlns:p14="http://schemas.microsoft.com/office/powerpoint/2010/main" val="22740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Submitted?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8A1B-A615-4CC2-99F4-11FED1DE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 2:13–18 </a:t>
            </a:r>
          </a:p>
        </p:txBody>
      </p:sp>
    </p:spTree>
    <p:extLst>
      <p:ext uri="{BB962C8B-B14F-4D97-AF65-F5344CB8AC3E}">
        <p14:creationId xmlns:p14="http://schemas.microsoft.com/office/powerpoint/2010/main" val="8017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Suffering?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8A1B-A615-4CC2-99F4-11FED1DE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 3:8–17; 4:12–19 </a:t>
            </a:r>
          </a:p>
        </p:txBody>
      </p:sp>
    </p:spTree>
    <p:extLst>
      <p:ext uri="{BB962C8B-B14F-4D97-AF65-F5344CB8AC3E}">
        <p14:creationId xmlns:p14="http://schemas.microsoft.com/office/powerpoint/2010/main" val="16483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Satisfied?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8A1B-A615-4CC2-99F4-11FED1DE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Thessalonians 5:18 </a:t>
            </a:r>
          </a:p>
        </p:txBody>
      </p:sp>
    </p:spTree>
    <p:extLst>
      <p:ext uri="{BB962C8B-B14F-4D97-AF65-F5344CB8AC3E}">
        <p14:creationId xmlns:p14="http://schemas.microsoft.com/office/powerpoint/2010/main" val="7419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2D11E-DD0C-414E-884C-BA5437CA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Sovereign Will </a:t>
            </a:r>
          </a:p>
        </p:txBody>
      </p:sp>
    </p:spTree>
    <p:extLst>
      <p:ext uri="{BB962C8B-B14F-4D97-AF65-F5344CB8AC3E}">
        <p14:creationId xmlns:p14="http://schemas.microsoft.com/office/powerpoint/2010/main" val="39027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6253-FC7F-4E1C-99FB-25F9E76DB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the Principles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4A143-8CB2-4544-BC69-02C8DDA3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8228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9FA7-EBCB-49FB-B4F5-B239A8B5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Biblical Priorities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8252-C423-4463-AA24-4F9E53C2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Matt. 6:33</a:t>
            </a:r>
          </a:p>
        </p:txBody>
      </p:sp>
    </p:spTree>
    <p:extLst>
      <p:ext uri="{BB962C8B-B14F-4D97-AF65-F5344CB8AC3E}">
        <p14:creationId xmlns:p14="http://schemas.microsoft.com/office/powerpoint/2010/main" val="677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0FA6C-2656-458A-BBA0-CA4AB81B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priorities do you have in life? </a:t>
            </a:r>
          </a:p>
        </p:txBody>
      </p:sp>
    </p:spTree>
    <p:extLst>
      <p:ext uri="{BB962C8B-B14F-4D97-AF65-F5344CB8AC3E}">
        <p14:creationId xmlns:p14="http://schemas.microsoft.com/office/powerpoint/2010/main" val="25442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77DFF-0FAA-4069-9977-4DDEB2D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Bible Principles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4A9D3-17AD-4508-A2B5-A0C3509A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 (James 1:5–8) </a:t>
            </a:r>
          </a:p>
          <a:p>
            <a:r>
              <a:rPr lang="en-US" dirty="0"/>
              <a:t>Get Advice (Prov. 11:14; 15:22; 19:20)</a:t>
            </a:r>
          </a:p>
        </p:txBody>
      </p:sp>
    </p:spTree>
    <p:extLst>
      <p:ext uri="{BB962C8B-B14F-4D97-AF65-F5344CB8AC3E}">
        <p14:creationId xmlns:p14="http://schemas.microsoft.com/office/powerpoint/2010/main" val="19925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77DFF-0FAA-4069-9977-4DDEB2D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Bible Principles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4A9D3-17AD-4508-A2B5-A0C3509A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Information (Luke 14:28–33) </a:t>
            </a:r>
          </a:p>
        </p:txBody>
      </p:sp>
    </p:spTree>
    <p:extLst>
      <p:ext uri="{BB962C8B-B14F-4D97-AF65-F5344CB8AC3E}">
        <p14:creationId xmlns:p14="http://schemas.microsoft.com/office/powerpoint/2010/main" val="22514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05FC1-C998-42B4-926E-29B2A7DB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could you get information about a college you are considering?</a:t>
            </a:r>
          </a:p>
          <a:p>
            <a:endParaRPr lang="en-US" dirty="0"/>
          </a:p>
          <a:p>
            <a:r>
              <a:rPr lang="en-US" dirty="0"/>
              <a:t>Where could you get information about what type of vocation you should pursue?</a:t>
            </a:r>
          </a:p>
        </p:txBody>
      </p:sp>
    </p:spTree>
    <p:extLst>
      <p:ext uri="{BB962C8B-B14F-4D97-AF65-F5344CB8AC3E}">
        <p14:creationId xmlns:p14="http://schemas.microsoft.com/office/powerpoint/2010/main" val="15725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77DFF-0FAA-4069-9977-4DDEB2D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Bible Principles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4A9D3-17AD-4508-A2B5-A0C3509A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Information (Luke 14:28–33) </a:t>
            </a:r>
          </a:p>
          <a:p>
            <a:r>
              <a:rPr lang="en-US" dirty="0"/>
              <a:t>Make a Decision (2 Tim. 1:7)</a:t>
            </a:r>
          </a:p>
        </p:txBody>
      </p:sp>
    </p:spTree>
    <p:extLst>
      <p:ext uri="{BB962C8B-B14F-4D97-AF65-F5344CB8AC3E}">
        <p14:creationId xmlns:p14="http://schemas.microsoft.com/office/powerpoint/2010/main" val="13570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EDFBF-3CB4-43D7-87CC-26B5D7B7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are some biblical principles that you would add to this list? 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make a hasty decision (Proverbs 19:2).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become a partner with the unsaved (2 Corinthians 6:14-18). </a:t>
            </a:r>
          </a:p>
        </p:txBody>
      </p:sp>
    </p:spTree>
    <p:extLst>
      <p:ext uri="{BB962C8B-B14F-4D97-AF65-F5344CB8AC3E}">
        <p14:creationId xmlns:p14="http://schemas.microsoft.com/office/powerpoint/2010/main" val="5813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0B538-4543-4A2A-9D0A-EB81475C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Moral Will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5F236-C8A7-498C-98F5-F10E6221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Salvation (1 Tim. 2:3–4; 2 Pet. 3:9) </a:t>
            </a:r>
          </a:p>
          <a:p>
            <a:r>
              <a:rPr lang="en-US" dirty="0"/>
              <a:t>Spirit-filling (Eph. 5:17–18) </a:t>
            </a:r>
          </a:p>
          <a:p>
            <a:r>
              <a:rPr lang="fr-FR" dirty="0"/>
              <a:t>Sanctification (1 Thess. 4:3</a:t>
            </a:r>
            <a:r>
              <a:rPr lang="en-US" dirty="0"/>
              <a:t>–</a:t>
            </a:r>
            <a:r>
              <a:rPr lang="fr-FR" dirty="0"/>
              <a:t>7; </a:t>
            </a:r>
            <a:br>
              <a:rPr lang="fr-FR" dirty="0"/>
            </a:br>
            <a:r>
              <a:rPr lang="fr-FR" dirty="0"/>
              <a:t>Rom. 12:1</a:t>
            </a:r>
            <a:r>
              <a:rPr lang="en-US" dirty="0"/>
              <a:t>–</a:t>
            </a:r>
            <a:r>
              <a:rPr lang="fr-FR" dirty="0"/>
              <a:t>2) </a:t>
            </a:r>
          </a:p>
        </p:txBody>
      </p:sp>
    </p:spTree>
    <p:extLst>
      <p:ext uri="{BB962C8B-B14F-4D97-AF65-F5344CB8AC3E}">
        <p14:creationId xmlns:p14="http://schemas.microsoft.com/office/powerpoint/2010/main" val="4407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0B538-4543-4A2A-9D0A-EB81475C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Moral Will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5F236-C8A7-498C-98F5-F10E6221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Submission (1 Pet. 2:13–18) </a:t>
            </a:r>
          </a:p>
          <a:p>
            <a:r>
              <a:rPr lang="en-US" dirty="0"/>
              <a:t>Suffering (1 Pet. 3:8–17; 4:12–19) </a:t>
            </a:r>
          </a:p>
          <a:p>
            <a:r>
              <a:rPr lang="en-US" dirty="0"/>
              <a:t>Satisfaction (1 Thess. 5:18) </a:t>
            </a:r>
          </a:p>
        </p:txBody>
      </p:sp>
    </p:spTree>
    <p:extLst>
      <p:ext uri="{BB962C8B-B14F-4D97-AF65-F5344CB8AC3E}">
        <p14:creationId xmlns:p14="http://schemas.microsoft.com/office/powerpoint/2010/main" val="26641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8F503-A8B3-4128-A379-1FED8A0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Individual Will</a:t>
            </a:r>
          </a:p>
        </p:txBody>
      </p:sp>
    </p:spTree>
    <p:extLst>
      <p:ext uri="{BB962C8B-B14F-4D97-AF65-F5344CB8AC3E}">
        <p14:creationId xmlns:p14="http://schemas.microsoft.com/office/powerpoint/2010/main" val="11359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07DD1-DCD0-413A-94ED-50A239C8C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that God has an individual (personal) will for us? </a:t>
            </a:r>
          </a:p>
        </p:txBody>
      </p:sp>
    </p:spTree>
    <p:extLst>
      <p:ext uri="{BB962C8B-B14F-4D97-AF65-F5344CB8AC3E}">
        <p14:creationId xmlns:p14="http://schemas.microsoft.com/office/powerpoint/2010/main" val="25872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EA803-A950-4230-BE51-3CABFFA91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God’s individual will include every decision that you and I have to make?</a:t>
            </a:r>
          </a:p>
        </p:txBody>
      </p:sp>
    </p:spTree>
    <p:extLst>
      <p:ext uri="{BB962C8B-B14F-4D97-AF65-F5344CB8AC3E}">
        <p14:creationId xmlns:p14="http://schemas.microsoft.com/office/powerpoint/2010/main" val="11359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5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On-screen Show (16:9)</PresentationFormat>
  <Paragraphs>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Basic Styles</vt:lpstr>
      <vt:lpstr>PowerPoint Presentation</vt:lpstr>
      <vt:lpstr>Defining God’s Will</vt:lpstr>
      <vt:lpstr>God’s Sovereign Will </vt:lpstr>
      <vt:lpstr>God’s Moral Will</vt:lpstr>
      <vt:lpstr>God’s Moral Will</vt:lpstr>
      <vt:lpstr>God’s Individual Will</vt:lpstr>
      <vt:lpstr>PowerPoint Presentation</vt:lpstr>
      <vt:lpstr>PowerPoint Presentation</vt:lpstr>
      <vt:lpstr>PowerPoint Presentation</vt:lpstr>
      <vt:lpstr>Avoiding Popular Pitfalls, Part 1</vt:lpstr>
      <vt:lpstr>The Mystical Approach </vt:lpstr>
      <vt:lpstr>The Divination Approach</vt:lpstr>
      <vt:lpstr>PowerPoint Presentation</vt:lpstr>
      <vt:lpstr>PowerPoint Presentation</vt:lpstr>
      <vt:lpstr>PowerPoint Presentation</vt:lpstr>
      <vt:lpstr>Avoiding Popular Pitfalls, Part 2</vt:lpstr>
      <vt:lpstr>The Lottery Approach </vt:lpstr>
      <vt:lpstr>PowerPoint Presentation</vt:lpstr>
      <vt:lpstr>The Lottery Approach </vt:lpstr>
      <vt:lpstr>The Circumstantial  Evidence Approach </vt:lpstr>
      <vt:lpstr>PowerPoint Presentation</vt:lpstr>
      <vt:lpstr>Understanding The Basics</vt:lpstr>
      <vt:lpstr>Am I Saved? </vt:lpstr>
      <vt:lpstr>Am I Spirit-filled? </vt:lpstr>
      <vt:lpstr>Am I Being Sanctified?</vt:lpstr>
      <vt:lpstr>Am I Submitted? </vt:lpstr>
      <vt:lpstr>Am I Suffering? </vt:lpstr>
      <vt:lpstr>Am I Satisfied? </vt:lpstr>
      <vt:lpstr>PowerPoint Presentation</vt:lpstr>
      <vt:lpstr>Applying the Principles </vt:lpstr>
      <vt:lpstr>Establish Biblical Priorities </vt:lpstr>
      <vt:lpstr>PowerPoint Presentation</vt:lpstr>
      <vt:lpstr>Exercise Bible Principles </vt:lpstr>
      <vt:lpstr>Exercise Bible Principles </vt:lpstr>
      <vt:lpstr>PowerPoint Presentation</vt:lpstr>
      <vt:lpstr>Exercise Bible Principles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Will Hot Shot Presentation</dc:title>
  <dc:creator/>
  <cp:keywords>Gods will, Bible curriculum, Sunday School</cp:keywords>
  <cp:lastModifiedBy/>
  <cp:revision>1</cp:revision>
  <dcterms:created xsi:type="dcterms:W3CDTF">2016-09-06T17:21:08Z</dcterms:created>
  <dcterms:modified xsi:type="dcterms:W3CDTF">2018-10-01T18:28:32Z</dcterms:modified>
</cp:coreProperties>
</file>