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9" r:id="rId19"/>
    <p:sldId id="29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91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0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90BAD-9869-400A-B6F9-ED00EC97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Breaks a Command of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373A1-9A3C-431E-AA10-5ABDCC9F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Exodus 20:16</a:t>
            </a:r>
          </a:p>
          <a:p>
            <a:r>
              <a:rPr lang="en-US" dirty="0"/>
              <a:t>Acts 5:1–11</a:t>
            </a:r>
          </a:p>
        </p:txBody>
      </p:sp>
    </p:spTree>
    <p:extLst>
      <p:ext uri="{BB962C8B-B14F-4D97-AF65-F5344CB8AC3E}">
        <p14:creationId xmlns:p14="http://schemas.microsoft.com/office/powerpoint/2010/main" val="1571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F58D9-480D-40E0-A142-0F9F77325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happened to Ananias and Sapphira when they lied? </a:t>
            </a:r>
          </a:p>
          <a:p>
            <a:endParaRPr lang="en-US" dirty="0"/>
          </a:p>
          <a:p>
            <a:r>
              <a:rPr lang="en-US" dirty="0"/>
              <a:t>What does this story teach us today?</a:t>
            </a:r>
          </a:p>
        </p:txBody>
      </p:sp>
    </p:spTree>
    <p:extLst>
      <p:ext uri="{BB962C8B-B14F-4D97-AF65-F5344CB8AC3E}">
        <p14:creationId xmlns:p14="http://schemas.microsoft.com/office/powerpoint/2010/main" val="16835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90BAD-9869-400A-B6F9-ED00EC97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Associates You with the Enemy of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373A1-9A3C-431E-AA10-5ABDCC9F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8:44</a:t>
            </a:r>
          </a:p>
        </p:txBody>
      </p:sp>
    </p:spTree>
    <p:extLst>
      <p:ext uri="{BB962C8B-B14F-4D97-AF65-F5344CB8AC3E}">
        <p14:creationId xmlns:p14="http://schemas.microsoft.com/office/powerpoint/2010/main" val="41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90BAD-9869-400A-B6F9-ED00EC97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Destroys Your Relationship with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373A1-9A3C-431E-AA10-5ABDCC9F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Colossians 3:1–17</a:t>
            </a:r>
          </a:p>
        </p:txBody>
      </p:sp>
    </p:spTree>
    <p:extLst>
      <p:ext uri="{BB962C8B-B14F-4D97-AF65-F5344CB8AC3E}">
        <p14:creationId xmlns:p14="http://schemas.microsoft.com/office/powerpoint/2010/main" val="1418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F58D9-480D-40E0-A142-0F9F77325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instances in the Bible when people such as Abraham (Gen. 12 &amp; 20) and Rahab </a:t>
            </a:r>
            <a:br>
              <a:rPr lang="en-US" dirty="0"/>
            </a:br>
            <a:r>
              <a:rPr lang="en-US" dirty="0"/>
              <a:t>(Josh. 2) told lies. </a:t>
            </a:r>
          </a:p>
          <a:p>
            <a:r>
              <a:rPr lang="en-US" dirty="0"/>
              <a:t>Both of them are listed in Hebrews 11 as people of tremendous faith. </a:t>
            </a:r>
          </a:p>
          <a:p>
            <a:r>
              <a:rPr lang="en-US" dirty="0"/>
              <a:t>Is it right to lie in certain situations?</a:t>
            </a:r>
          </a:p>
        </p:txBody>
      </p:sp>
    </p:spTree>
    <p:extLst>
      <p:ext uri="{BB962C8B-B14F-4D97-AF65-F5344CB8AC3E}">
        <p14:creationId xmlns:p14="http://schemas.microsoft.com/office/powerpoint/2010/main" val="21015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E4E-2A17-41EC-A229-DC01D0CED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Complaining:</a:t>
            </a:r>
            <a:br>
              <a:rPr lang="en-US" dirty="0"/>
            </a:br>
            <a:r>
              <a:rPr lang="en-US" dirty="0"/>
              <a:t>Three-Alarm Fire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02406-9FA9-45D2-90FF-F139FBCB0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5920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90BAD-9869-400A-B6F9-ED00EC97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Complainers Persistently Find Fault</a:t>
            </a:r>
          </a:p>
        </p:txBody>
      </p:sp>
    </p:spTree>
    <p:extLst>
      <p:ext uri="{BB962C8B-B14F-4D97-AF65-F5344CB8AC3E}">
        <p14:creationId xmlns:p14="http://schemas.microsoft.com/office/powerpoint/2010/main" val="20795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7B0E9-7A4B-42F8-894E-C1B2F5D7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Profiles in Complaining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BDF67-49C6-46B3-B84E-E6450F6BD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Egypt—</a:t>
            </a:r>
            <a:r>
              <a:rPr lang="en-US" u="sng" dirty="0"/>
              <a:t>“Leave us alone.”</a:t>
            </a:r>
          </a:p>
          <a:p>
            <a:r>
              <a:rPr lang="en-US" dirty="0"/>
              <a:t>Red Sea—</a:t>
            </a:r>
            <a:r>
              <a:rPr lang="en-US" u="sng" dirty="0"/>
              <a:t>“We are going to die.”</a:t>
            </a:r>
          </a:p>
          <a:p>
            <a:r>
              <a:rPr lang="en-US" dirty="0"/>
              <a:t>Marah—</a:t>
            </a:r>
            <a:r>
              <a:rPr lang="en-US" u="sng" dirty="0"/>
              <a:t>“What are we going to drink?”</a:t>
            </a:r>
          </a:p>
          <a:p>
            <a:r>
              <a:rPr lang="en-US" dirty="0"/>
              <a:t>Desert of Sin—</a:t>
            </a:r>
            <a:r>
              <a:rPr lang="en-US" u="sng" dirty="0"/>
              <a:t>“Meat! We want meat.”</a:t>
            </a:r>
          </a:p>
        </p:txBody>
      </p:sp>
    </p:spTree>
    <p:extLst>
      <p:ext uri="{BB962C8B-B14F-4D97-AF65-F5344CB8AC3E}">
        <p14:creationId xmlns:p14="http://schemas.microsoft.com/office/powerpoint/2010/main" val="4442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7B0E9-7A4B-42F8-894E-C1B2F5D7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Profiles in Complaining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BDF67-49C6-46B3-B84E-E6450F6BD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Rephidim—</a:t>
            </a:r>
            <a:r>
              <a:rPr lang="en-US" u="sng" dirty="0"/>
              <a:t>“Where is God?”</a:t>
            </a:r>
          </a:p>
          <a:p>
            <a:r>
              <a:rPr lang="en-US" dirty="0"/>
              <a:t>Sinai—</a:t>
            </a:r>
            <a:r>
              <a:rPr lang="en-US" u="sng" dirty="0"/>
              <a:t>“Where is Moses?”</a:t>
            </a:r>
          </a:p>
          <a:p>
            <a:r>
              <a:rPr lang="en-US" dirty="0"/>
              <a:t>Kadesh </a:t>
            </a:r>
            <a:r>
              <a:rPr lang="en-US" dirty="0" err="1"/>
              <a:t>Barnea</a:t>
            </a:r>
            <a:r>
              <a:rPr lang="en-US" dirty="0"/>
              <a:t>—</a:t>
            </a:r>
            <a:r>
              <a:rPr lang="en-US" u="sng" dirty="0"/>
              <a:t>“We’re thirsty.”</a:t>
            </a:r>
          </a:p>
        </p:txBody>
      </p:sp>
    </p:spTree>
    <p:extLst>
      <p:ext uri="{BB962C8B-B14F-4D97-AF65-F5344CB8AC3E}">
        <p14:creationId xmlns:p14="http://schemas.microsoft.com/office/powerpoint/2010/main" val="16387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E4E-2A17-41EC-A229-DC01D0CED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The Power of the Tongue:</a:t>
            </a:r>
            <a:br>
              <a:rPr lang="en-US" sz="6000" dirty="0"/>
            </a:br>
            <a:r>
              <a:rPr lang="en-US" sz="6000" dirty="0"/>
              <a:t>One Small Match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02406-9FA9-45D2-90FF-F139FBCB0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1067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Complainers Exaggerate the Truth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Exodus 16:3</a:t>
            </a:r>
          </a:p>
        </p:txBody>
      </p:sp>
    </p:spTree>
    <p:extLst>
      <p:ext uri="{BB962C8B-B14F-4D97-AF65-F5344CB8AC3E}">
        <p14:creationId xmlns:p14="http://schemas.microsoft.com/office/powerpoint/2010/main" val="38153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Complainers Exasperate Authority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Numbers 20:6–11</a:t>
            </a:r>
          </a:p>
        </p:txBody>
      </p:sp>
    </p:spTree>
    <p:extLst>
      <p:ext uri="{BB962C8B-B14F-4D97-AF65-F5344CB8AC3E}">
        <p14:creationId xmlns:p14="http://schemas.microsoft.com/office/powerpoint/2010/main" val="18596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Complainers Lack Faith in God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Numbers 20:3</a:t>
            </a:r>
          </a:p>
        </p:txBody>
      </p:sp>
    </p:spTree>
    <p:extLst>
      <p:ext uri="{BB962C8B-B14F-4D97-AF65-F5344CB8AC3E}">
        <p14:creationId xmlns:p14="http://schemas.microsoft.com/office/powerpoint/2010/main" val="13029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6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E4E-2A17-41EC-A229-DC01D0CED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Mocking:</a:t>
            </a:r>
            <a:br>
              <a:rPr lang="en-US" dirty="0"/>
            </a:br>
            <a:r>
              <a:rPr lang="en-US" dirty="0"/>
              <a:t>Out of Control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02406-9FA9-45D2-90FF-F139FBCB0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9553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Mocking Reveals Your Immaturity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 4:1–3</a:t>
            </a:r>
          </a:p>
        </p:txBody>
      </p:sp>
    </p:spTree>
    <p:extLst>
      <p:ext uri="{BB962C8B-B14F-4D97-AF65-F5344CB8AC3E}">
        <p14:creationId xmlns:p14="http://schemas.microsoft.com/office/powerpoint/2010/main" val="14331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Mocking Reveals Your Insecurity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 2:10, 19</a:t>
            </a:r>
          </a:p>
        </p:txBody>
      </p:sp>
    </p:spTree>
    <p:extLst>
      <p:ext uri="{BB962C8B-B14F-4D97-AF65-F5344CB8AC3E}">
        <p14:creationId xmlns:p14="http://schemas.microsoft.com/office/powerpoint/2010/main" val="14354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Mocking Reveals Your Lack of Integrity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 4:7–8</a:t>
            </a:r>
          </a:p>
        </p:txBody>
      </p:sp>
    </p:spTree>
    <p:extLst>
      <p:ext uri="{BB962C8B-B14F-4D97-AF65-F5344CB8AC3E}">
        <p14:creationId xmlns:p14="http://schemas.microsoft.com/office/powerpoint/2010/main" val="8558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Mocking Reveals Your Insensitivity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 1:4–11; 2:17–19</a:t>
            </a:r>
          </a:p>
        </p:txBody>
      </p:sp>
    </p:spTree>
    <p:extLst>
      <p:ext uri="{BB962C8B-B14F-4D97-AF65-F5344CB8AC3E}">
        <p14:creationId xmlns:p14="http://schemas.microsoft.com/office/powerpoint/2010/main" val="23007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2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90BAD-9869-400A-B6F9-ED00EC97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Has Sinned with the Tongue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373A1-9A3C-431E-AA10-5ABDCC9F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3:2</a:t>
            </a:r>
          </a:p>
        </p:txBody>
      </p:sp>
    </p:spTree>
    <p:extLst>
      <p:ext uri="{BB962C8B-B14F-4D97-AF65-F5344CB8AC3E}">
        <p14:creationId xmlns:p14="http://schemas.microsoft.com/office/powerpoint/2010/main" val="24032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E4E-2A17-41EC-A229-DC01D0CED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Changing:</a:t>
            </a:r>
            <a:br>
              <a:rPr lang="en-US" dirty="0"/>
            </a:br>
            <a:r>
              <a:rPr lang="en-US" dirty="0"/>
              <a:t>Grab a Bucket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02406-9FA9-45D2-90FF-F139FBCB0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7406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the Importance of a Pure Heart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5:1, 3</a:t>
            </a:r>
          </a:p>
        </p:txBody>
      </p:sp>
    </p:spTree>
    <p:extLst>
      <p:ext uri="{BB962C8B-B14F-4D97-AF65-F5344CB8AC3E}">
        <p14:creationId xmlns:p14="http://schemas.microsoft.com/office/powerpoint/2010/main" val="16207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Your Heart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5:4</a:t>
            </a:r>
          </a:p>
        </p:txBody>
      </p:sp>
    </p:spTree>
    <p:extLst>
      <p:ext uri="{BB962C8B-B14F-4D97-AF65-F5344CB8AC3E}">
        <p14:creationId xmlns:p14="http://schemas.microsoft.com/office/powerpoint/2010/main" val="4427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Filled with the Spirit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5:18</a:t>
            </a:r>
          </a:p>
          <a:p>
            <a:r>
              <a:rPr lang="en-US" dirty="0"/>
              <a:t>He Must Put Off Sin</a:t>
            </a:r>
          </a:p>
          <a:p>
            <a:pPr lvl="1"/>
            <a:r>
              <a:rPr lang="en-US" dirty="0"/>
              <a:t>Ephesians 4:22</a:t>
            </a:r>
          </a:p>
          <a:p>
            <a:r>
              <a:rPr lang="en-US" b="1" dirty="0"/>
              <a:t>He Must Renew His Mind</a:t>
            </a:r>
          </a:p>
          <a:p>
            <a:pPr lvl="1"/>
            <a:r>
              <a:rPr lang="en-US" dirty="0"/>
              <a:t>Ephesians 4:23</a:t>
            </a:r>
          </a:p>
        </p:txBody>
      </p:sp>
    </p:spTree>
    <p:extLst>
      <p:ext uri="{BB962C8B-B14F-4D97-AF65-F5344CB8AC3E}">
        <p14:creationId xmlns:p14="http://schemas.microsoft.com/office/powerpoint/2010/main" val="13162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9D9F-EAA0-44CD-905B-1071AED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Filled with the Spirit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B9C6E-4E17-4608-9387-4709DCE6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Must Put on Righteousness</a:t>
            </a:r>
          </a:p>
          <a:p>
            <a:pPr lvl="1"/>
            <a:r>
              <a:rPr lang="en-US" dirty="0"/>
              <a:t>Ephesians 4:24</a:t>
            </a:r>
          </a:p>
        </p:txBody>
      </p:sp>
    </p:spTree>
    <p:extLst>
      <p:ext uri="{BB962C8B-B14F-4D97-AF65-F5344CB8AC3E}">
        <p14:creationId xmlns:p14="http://schemas.microsoft.com/office/powerpoint/2010/main" val="10695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9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D9AF-A478-4A00-B1CF-34B77027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Has Been Controlled by the Tongue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9D09-E670-450D-9C37-98923186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3:2b–4</a:t>
            </a:r>
          </a:p>
          <a:p>
            <a:r>
              <a:rPr lang="en-US" dirty="0"/>
              <a:t>The Tongue Is Powerful</a:t>
            </a:r>
          </a:p>
          <a:p>
            <a:pPr lvl="1"/>
            <a:r>
              <a:rPr lang="en-US" dirty="0"/>
              <a:t>James 3:3–5</a:t>
            </a:r>
          </a:p>
          <a:p>
            <a:r>
              <a:rPr lang="en-US" dirty="0"/>
              <a:t>The Tongue Is Inherently Evil</a:t>
            </a:r>
          </a:p>
          <a:p>
            <a:pPr lvl="1"/>
            <a:r>
              <a:rPr lang="en-US" dirty="0"/>
              <a:t>James 3:6</a:t>
            </a:r>
          </a:p>
        </p:txBody>
      </p:sp>
    </p:spTree>
    <p:extLst>
      <p:ext uri="{BB962C8B-B14F-4D97-AF65-F5344CB8AC3E}">
        <p14:creationId xmlns:p14="http://schemas.microsoft.com/office/powerpoint/2010/main" val="42801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D9AF-A478-4A00-B1CF-34B77027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Tongue Can Be Very Destructive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9D09-E670-450D-9C37-98923186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3:5–6</a:t>
            </a:r>
          </a:p>
        </p:txBody>
      </p:sp>
    </p:spTree>
    <p:extLst>
      <p:ext uri="{BB962C8B-B14F-4D97-AF65-F5344CB8AC3E}">
        <p14:creationId xmlns:p14="http://schemas.microsoft.com/office/powerpoint/2010/main" val="16156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D9AF-A478-4A00-B1CF-34B77027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Tongue Is Hard to Tame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9D09-E670-450D-9C37-98923186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3:7–8</a:t>
            </a:r>
          </a:p>
          <a:p>
            <a:r>
              <a:rPr lang="en-US" dirty="0"/>
              <a:t>It Is Unstable</a:t>
            </a:r>
          </a:p>
          <a:p>
            <a:r>
              <a:rPr lang="en-US" dirty="0"/>
              <a:t>It Is Poisonous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665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6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E4E-2A17-41EC-A229-DC01D0CED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Lying:</a:t>
            </a:r>
            <a:br>
              <a:rPr lang="en-US" dirty="0"/>
            </a:br>
            <a:r>
              <a:rPr lang="en-US" dirty="0"/>
              <a:t>Fuel to the Fire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02406-9FA9-45D2-90FF-F139FBCB0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8393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90BAD-9869-400A-B6F9-ED00EC97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Betrays the Character of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373A1-9A3C-431E-AA10-5ABDCC9F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14:6</a:t>
            </a:r>
          </a:p>
        </p:txBody>
      </p:sp>
    </p:spTree>
    <p:extLst>
      <p:ext uri="{BB962C8B-B14F-4D97-AF65-F5344CB8AC3E}">
        <p14:creationId xmlns:p14="http://schemas.microsoft.com/office/powerpoint/2010/main" val="31318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On-screen Show (16:9)</PresentationFormat>
  <Paragraphs>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Basic Styles</vt:lpstr>
      <vt:lpstr>PowerPoint Presentation</vt:lpstr>
      <vt:lpstr>The Power of the Tongue: One Small Match</vt:lpstr>
      <vt:lpstr>Everybody Has Sinned with the Tongue</vt:lpstr>
      <vt:lpstr>Everybody Has Been Controlled by the Tongue</vt:lpstr>
      <vt:lpstr>The Tongue Can Be Very Destructive</vt:lpstr>
      <vt:lpstr>The Tongue Is Hard to Tame</vt:lpstr>
      <vt:lpstr>PowerPoint Presentation</vt:lpstr>
      <vt:lpstr>Lying: Fuel to the Fire</vt:lpstr>
      <vt:lpstr>Lying Betrays the Character of God</vt:lpstr>
      <vt:lpstr>Lying Breaks a Command of God</vt:lpstr>
      <vt:lpstr>PowerPoint Presentation</vt:lpstr>
      <vt:lpstr>Lying Associates You with the Enemy of God</vt:lpstr>
      <vt:lpstr>Lying Destroys Your Relationship with God</vt:lpstr>
      <vt:lpstr>PowerPoint Presentation</vt:lpstr>
      <vt:lpstr>PowerPoint Presentation</vt:lpstr>
      <vt:lpstr>Complaining: Three-Alarm Fire</vt:lpstr>
      <vt:lpstr>Complainers Persistently Find Fault</vt:lpstr>
      <vt:lpstr>Profiles in Complaining</vt:lpstr>
      <vt:lpstr>Profiles in Complaining</vt:lpstr>
      <vt:lpstr>Complainers Exaggerate the Truth</vt:lpstr>
      <vt:lpstr>Complainers Exasperate Authority</vt:lpstr>
      <vt:lpstr>Complainers Lack Faith in God</vt:lpstr>
      <vt:lpstr>PowerPoint Presentation</vt:lpstr>
      <vt:lpstr>Mocking: Out of Control</vt:lpstr>
      <vt:lpstr>Mocking Reveals Your Immaturity</vt:lpstr>
      <vt:lpstr>Mocking Reveals Your Insecurity</vt:lpstr>
      <vt:lpstr>Mocking Reveals Your Lack of Integrity</vt:lpstr>
      <vt:lpstr>Mocking Reveals Your Insensitivity</vt:lpstr>
      <vt:lpstr>PowerPoint Presentation</vt:lpstr>
      <vt:lpstr>Changing: Grab a Bucket</vt:lpstr>
      <vt:lpstr>Understand the Importance of a Pure Heart</vt:lpstr>
      <vt:lpstr>Identify Your Heart Problem</vt:lpstr>
      <vt:lpstr>Be Filled with the Spirit</vt:lpstr>
      <vt:lpstr>Be Filled with the Spirit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and Death Hot Shot Presentation</dc:title>
  <dc:creator/>
  <cp:keywords>Life and Death, Bible curriculum, Sunday School</cp:keywords>
  <cp:lastModifiedBy/>
  <cp:revision>1</cp:revision>
  <dcterms:created xsi:type="dcterms:W3CDTF">2016-09-06T17:21:08Z</dcterms:created>
  <dcterms:modified xsi:type="dcterms:W3CDTF">2018-10-01T18:30:44Z</dcterms:modified>
</cp:coreProperties>
</file>