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9" r:id="rId4"/>
    <p:sldId id="258" r:id="rId5"/>
    <p:sldId id="270" r:id="rId6"/>
    <p:sldId id="271" r:id="rId7"/>
    <p:sldId id="260" r:id="rId8"/>
    <p:sldId id="261" r:id="rId9"/>
    <p:sldId id="272" r:id="rId10"/>
    <p:sldId id="273" r:id="rId11"/>
    <p:sldId id="274" r:id="rId12"/>
    <p:sldId id="265" r:id="rId13"/>
    <p:sldId id="262" r:id="rId14"/>
    <p:sldId id="275" r:id="rId15"/>
    <p:sldId id="276" r:id="rId16"/>
    <p:sldId id="266" r:id="rId17"/>
    <p:sldId id="263" r:id="rId18"/>
    <p:sldId id="277" r:id="rId19"/>
    <p:sldId id="278" r:id="rId20"/>
    <p:sldId id="279" r:id="rId21"/>
    <p:sldId id="280" r:id="rId22"/>
    <p:sldId id="281" r:id="rId23"/>
    <p:sldId id="267" r:id="rId24"/>
    <p:sldId id="264" r:id="rId25"/>
    <p:sldId id="283" r:id="rId26"/>
    <p:sldId id="284" r:id="rId27"/>
    <p:sldId id="285" r:id="rId28"/>
    <p:sldId id="286" r:id="rId29"/>
    <p:sldId id="287" r:id="rId30"/>
    <p:sldId id="268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4365"/>
    <a:srgbClr val="9B87AF"/>
    <a:srgbClr val="D5CDDD"/>
    <a:srgbClr val="9E7DB9"/>
    <a:srgbClr val="2F1444"/>
    <a:srgbClr val="42392A"/>
    <a:srgbClr val="F6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86437" autoAdjust="0"/>
  </p:normalViewPr>
  <p:slideViewPr>
    <p:cSldViewPr>
      <p:cViewPr varScale="1">
        <p:scale>
          <a:sx n="117" d="100"/>
          <a:sy n="117" d="100"/>
        </p:scale>
        <p:origin x="43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7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1096A22-878C-44FD-A811-BAC384802EB8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050A3C8-F9AF-495C-B259-C721909C4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5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0A3C8-F9AF-495C-B259-C721909C4AD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7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1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038350"/>
            <a:ext cx="7772400" cy="2514600"/>
          </a:xfrm>
        </p:spPr>
        <p:txBody>
          <a:bodyPr anchor="t"/>
          <a:lstStyle>
            <a:lvl1pPr>
              <a:lnSpc>
                <a:spcPct val="85000"/>
              </a:lnSpc>
              <a:defRPr sz="7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Lesson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971550"/>
            <a:ext cx="6400800" cy="476250"/>
          </a:xfrm>
        </p:spPr>
        <p:txBody>
          <a:bodyPr anchor="b">
            <a:noAutofit/>
          </a:bodyPr>
          <a:lstStyle>
            <a:lvl1pPr marL="0" indent="0" algn="ctr">
              <a:buNone/>
              <a:defRPr sz="3600" b="0" spc="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LESSON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Body Content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57300" y="1615678"/>
            <a:ext cx="6629400" cy="3318272"/>
          </a:xfrm>
        </p:spPr>
        <p:txBody>
          <a:bodyPr/>
          <a:lstStyle>
            <a:lvl1pPr>
              <a:spcBef>
                <a:spcPts val="180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1066800"/>
          </a:xfrm>
        </p:spPr>
        <p:txBody>
          <a:bodyPr/>
          <a:lstStyle>
            <a:lvl1pPr>
              <a:lnSpc>
                <a:spcPct val="90000"/>
              </a:lnSpc>
              <a:defRPr sz="450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82643-8930-466E-9F44-41065714CC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7300" y="1200150"/>
            <a:ext cx="6629400" cy="3505200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 b="0" baseline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Discussion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1200150"/>
            <a:ext cx="6629400" cy="3470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line of the slide</a:t>
            </a:r>
          </a:p>
          <a:p>
            <a:pPr lvl="1"/>
            <a:r>
              <a:rPr lang="en-US" dirty="0"/>
              <a:t>Second line of the slide</a:t>
            </a:r>
          </a:p>
          <a:p>
            <a:pPr lvl="2"/>
            <a:r>
              <a:rPr lang="en-US" dirty="0"/>
              <a:t>Third line of the slide</a:t>
            </a:r>
          </a:p>
          <a:p>
            <a:pPr lvl="3"/>
            <a:r>
              <a:rPr lang="en-US" dirty="0"/>
              <a:t>Fourth line of the slide</a:t>
            </a:r>
          </a:p>
          <a:p>
            <a:pPr lvl="4"/>
            <a:r>
              <a:rPr lang="en-US" dirty="0"/>
              <a:t>Fifth and lowest line of the slide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0" r:id="rId3"/>
    <p:sldLayoutId id="2147483655" r:id="rId4"/>
    <p:sldLayoutId id="2147483656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8368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112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92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59FD42-88F4-4664-B0ED-1263CBD8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9BDAD8-6DD8-4FE1-BAD3-24725DBA7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15678"/>
            <a:ext cx="7772400" cy="3318272"/>
          </a:xfrm>
        </p:spPr>
        <p:txBody>
          <a:bodyPr numCol="2" spcCol="0">
            <a:normAutofit fontScale="92500" lnSpcReduction="20000"/>
          </a:bodyPr>
          <a:lstStyle/>
          <a:p>
            <a:r>
              <a:rPr lang="en-US" dirty="0"/>
              <a:t>Leviticus 25:14–15</a:t>
            </a:r>
          </a:p>
          <a:p>
            <a:r>
              <a:rPr lang="en-US" dirty="0"/>
              <a:t>2 Samuel 12:1, 7</a:t>
            </a:r>
          </a:p>
          <a:p>
            <a:r>
              <a:rPr lang="en-US" dirty="0"/>
              <a:t>Job 6:14</a:t>
            </a:r>
          </a:p>
          <a:p>
            <a:r>
              <a:rPr lang="en-US" dirty="0"/>
              <a:t>Proverbs 17:17</a:t>
            </a:r>
          </a:p>
          <a:p>
            <a:r>
              <a:rPr lang="en-US" dirty="0"/>
              <a:t>Proverbs 19:4, 6</a:t>
            </a:r>
          </a:p>
          <a:p>
            <a:r>
              <a:rPr lang="en-US" dirty="0"/>
              <a:t>Proverbs 27:6</a:t>
            </a:r>
          </a:p>
          <a:p>
            <a:r>
              <a:rPr lang="en-US" dirty="0"/>
              <a:t>Proverbs 27:9</a:t>
            </a:r>
          </a:p>
          <a:p>
            <a:r>
              <a:rPr lang="en-US" dirty="0"/>
              <a:t>Ecclesiastes 4:10</a:t>
            </a:r>
          </a:p>
          <a:p>
            <a:r>
              <a:rPr lang="en-US" dirty="0"/>
              <a:t>Ecclesiastes 4:12</a:t>
            </a:r>
          </a:p>
          <a:p>
            <a:r>
              <a:rPr lang="en-US" dirty="0"/>
              <a:t>Deuteronomy 13:6–10</a:t>
            </a:r>
          </a:p>
          <a:p>
            <a:r>
              <a:rPr lang="en-US" dirty="0"/>
              <a:t>Psalm 15:3</a:t>
            </a:r>
          </a:p>
        </p:txBody>
      </p:sp>
    </p:spTree>
    <p:extLst>
      <p:ext uri="{BB962C8B-B14F-4D97-AF65-F5344CB8AC3E}">
        <p14:creationId xmlns:p14="http://schemas.microsoft.com/office/powerpoint/2010/main" val="139234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59FD42-88F4-4664-B0ED-1263CBD8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Basis of Friendship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9BDAD8-6DD8-4FE1-BAD3-24725DBA7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Samuel 18</a:t>
            </a:r>
          </a:p>
        </p:txBody>
      </p:sp>
    </p:spTree>
    <p:extLst>
      <p:ext uri="{BB962C8B-B14F-4D97-AF65-F5344CB8AC3E}">
        <p14:creationId xmlns:p14="http://schemas.microsoft.com/office/powerpoint/2010/main" val="37890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5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CE4E0-A5AD-4B78-A16E-F3FE2C3FE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Pushed, Pulled, and Squeezed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641FE-FD7D-4818-BFA3-02C5AE84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28365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B583F2-D747-4255-AE68-EA2301C9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0898C0-8D03-4DDB-B133-16751A962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Genesis 3:1–6</a:t>
            </a:r>
          </a:p>
          <a:p>
            <a:r>
              <a:rPr lang="en-US" dirty="0"/>
              <a:t>1 Chronicles 21:1</a:t>
            </a:r>
          </a:p>
          <a:p>
            <a:r>
              <a:rPr lang="en-US" dirty="0"/>
              <a:t>1 Kings 22:19–22</a:t>
            </a:r>
          </a:p>
          <a:p>
            <a:r>
              <a:rPr lang="en-US" dirty="0"/>
              <a:t>Acts 5:1–4</a:t>
            </a:r>
          </a:p>
          <a:p>
            <a:r>
              <a:rPr lang="en-US" dirty="0"/>
              <a:t>Acts 5:27–28, 40</a:t>
            </a:r>
          </a:p>
          <a:p>
            <a:r>
              <a:rPr lang="en-US" dirty="0"/>
              <a:t>Galatians 2:11–12</a:t>
            </a:r>
          </a:p>
        </p:txBody>
      </p:sp>
    </p:spTree>
    <p:extLst>
      <p:ext uri="{BB962C8B-B14F-4D97-AF65-F5344CB8AC3E}">
        <p14:creationId xmlns:p14="http://schemas.microsoft.com/office/powerpoint/2010/main" val="33492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B583F2-D747-4255-AE68-EA2301C9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Pushed, Pulled, and Squeezed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0898C0-8D03-4DDB-B133-16751A962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People influence you when you spend time with them </a:t>
            </a:r>
          </a:p>
          <a:p>
            <a:pPr lvl="1"/>
            <a:r>
              <a:rPr lang="en-US" dirty="0"/>
              <a:t>Proverbs 23:19–21</a:t>
            </a:r>
          </a:p>
          <a:p>
            <a:r>
              <a:rPr lang="en-US" dirty="0"/>
              <a:t>People influence you when you become close friends </a:t>
            </a:r>
          </a:p>
          <a:p>
            <a:pPr lvl="1"/>
            <a:r>
              <a:rPr lang="en-US" dirty="0"/>
              <a:t>Proverbs 22:24–25</a:t>
            </a:r>
          </a:p>
        </p:txBody>
      </p:sp>
    </p:spTree>
    <p:extLst>
      <p:ext uri="{BB962C8B-B14F-4D97-AF65-F5344CB8AC3E}">
        <p14:creationId xmlns:p14="http://schemas.microsoft.com/office/powerpoint/2010/main" val="80535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6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CE4E0-A5AD-4B78-A16E-F3FE2C3FE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Battling the Bad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641FE-FD7D-4818-BFA3-02C5AE84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38949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8CE68-89BD-4CB1-8A89-5D6BB1BC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Battling the Bad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D3CC2-F11A-4045-A8B0-02725DFC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Love and fear God more than your friends</a:t>
            </a:r>
          </a:p>
          <a:p>
            <a:pPr lvl="1"/>
            <a:r>
              <a:rPr lang="en-US" b="0" dirty="0"/>
              <a:t>Proverbs 29:25</a:t>
            </a:r>
            <a:endParaRPr lang="en-US" dirty="0"/>
          </a:p>
          <a:p>
            <a:pPr lvl="1"/>
            <a:r>
              <a:rPr lang="en-US" b="0" dirty="0"/>
              <a:t>John 12:42–43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5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8CE68-89BD-4CB1-8A89-5D6BB1BC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Battling the Bad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D3CC2-F11A-4045-A8B0-02725DFC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Romans 12:2</a:t>
            </a:r>
          </a:p>
        </p:txBody>
      </p:sp>
    </p:spTree>
    <p:extLst>
      <p:ext uri="{BB962C8B-B14F-4D97-AF65-F5344CB8AC3E}">
        <p14:creationId xmlns:p14="http://schemas.microsoft.com/office/powerpoint/2010/main" val="25415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CE4E0-A5AD-4B78-A16E-F3FE2C3FE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Peer Pressure?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641FE-FD7D-4818-BFA3-02C5AE84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1106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8CE68-89BD-4CB1-8A89-5D6BB1BC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Battling the Bad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D3CC2-F11A-4045-A8B0-02725DFC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friends who won’t pressure you to do wrong</a:t>
            </a:r>
          </a:p>
          <a:p>
            <a:pPr lvl="1"/>
            <a:r>
              <a:rPr lang="en-US" b="0" dirty="0"/>
              <a:t>2 Timothy 3:5</a:t>
            </a:r>
          </a:p>
          <a:p>
            <a:pPr lvl="1"/>
            <a:r>
              <a:rPr lang="en-US" b="0" dirty="0"/>
              <a:t>1 Kings 12:1–17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8CE68-89BD-4CB1-8A89-5D6BB1BC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Battling the Bad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D3CC2-F11A-4045-A8B0-02725DFC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to say “no”</a:t>
            </a:r>
          </a:p>
        </p:txBody>
      </p:sp>
    </p:spTree>
    <p:extLst>
      <p:ext uri="{BB962C8B-B14F-4D97-AF65-F5344CB8AC3E}">
        <p14:creationId xmlns:p14="http://schemas.microsoft.com/office/powerpoint/2010/main" val="215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18CE68-89BD-4CB1-8A89-5D6BB1BC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Research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BD3CC2-F11A-4045-A8B0-02725DFC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Genesis 39:12</a:t>
            </a:r>
          </a:p>
          <a:p>
            <a:r>
              <a:rPr lang="en-US" dirty="0"/>
              <a:t>1 Kings 22:5–7</a:t>
            </a:r>
          </a:p>
          <a:p>
            <a:r>
              <a:rPr lang="en-US" dirty="0"/>
              <a:t>2 Samuel 13:11–13</a:t>
            </a:r>
          </a:p>
          <a:p>
            <a:r>
              <a:rPr lang="en-US" dirty="0"/>
              <a:t>Acts 4:18–20</a:t>
            </a:r>
          </a:p>
        </p:txBody>
      </p:sp>
    </p:spTree>
    <p:extLst>
      <p:ext uri="{BB962C8B-B14F-4D97-AF65-F5344CB8AC3E}">
        <p14:creationId xmlns:p14="http://schemas.microsoft.com/office/powerpoint/2010/main" val="36185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5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CE4E0-A5AD-4B78-A16E-F3FE2C3FE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Harnessing the Good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641FE-FD7D-4818-BFA3-02C5AE84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14310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961A94-8EC1-4FDF-B316-0E3A5F89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Harnessing the Good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2672DF-6407-4A67-A88A-EEFF7C74A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Decide you will do what God says is right whether anyone else does or not</a:t>
            </a:r>
          </a:p>
          <a:p>
            <a:pPr lvl="1"/>
            <a:r>
              <a:rPr lang="en-US" b="0" dirty="0"/>
              <a:t>Daniel 1:8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961A94-8EC1-4FDF-B316-0E3A5F89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Harnessing the Good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2672DF-6407-4A67-A88A-EEFF7C74A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find others who will do what God says is right with you, join with them</a:t>
            </a:r>
          </a:p>
          <a:p>
            <a:pPr lvl="1"/>
            <a:r>
              <a:rPr lang="it-IT" b="0" dirty="0"/>
              <a:t>Daniel 1:6, 11</a:t>
            </a:r>
            <a:endParaRPr lang="it-IT" dirty="0"/>
          </a:p>
          <a:p>
            <a:pPr lvl="1"/>
            <a:r>
              <a:rPr lang="it-IT" b="0" dirty="0"/>
              <a:t>Ecclesiastes 4:12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7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961A94-8EC1-4FDF-B316-0E3A5F89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Harnessing the Good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2672DF-6407-4A67-A88A-EEFF7C74A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what God says is right consistently and others will follow</a:t>
            </a:r>
          </a:p>
          <a:p>
            <a:pPr lvl="1"/>
            <a:r>
              <a:rPr lang="en-US" b="0" dirty="0"/>
              <a:t>Daniel 4:34–37; 6:25–27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3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961A94-8EC1-4FDF-B316-0E3A5F89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Harnessing the Good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2672DF-6407-4A67-A88A-EEFF7C74A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Psalm 119:1–8</a:t>
            </a:r>
          </a:p>
        </p:txBody>
      </p:sp>
    </p:spTree>
    <p:extLst>
      <p:ext uri="{BB962C8B-B14F-4D97-AF65-F5344CB8AC3E}">
        <p14:creationId xmlns:p14="http://schemas.microsoft.com/office/powerpoint/2010/main" val="29545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77CAE1-6551-4C94-B266-330AF31A2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819150"/>
            <a:ext cx="6629400" cy="3505200"/>
          </a:xfrm>
        </p:spPr>
        <p:txBody>
          <a:bodyPr>
            <a:normAutofit/>
          </a:bodyPr>
          <a:lstStyle/>
          <a:p>
            <a:r>
              <a:rPr lang="en-US" dirty="0"/>
              <a:t>Share a specific way that you can use positive influence to glorify God. </a:t>
            </a:r>
          </a:p>
        </p:txBody>
      </p:sp>
    </p:spTree>
    <p:extLst>
      <p:ext uri="{BB962C8B-B14F-4D97-AF65-F5344CB8AC3E}">
        <p14:creationId xmlns:p14="http://schemas.microsoft.com/office/powerpoint/2010/main" val="13536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66E571-1B8C-4A6D-9428-3628929FD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819150"/>
            <a:ext cx="6629400" cy="3505200"/>
          </a:xfrm>
        </p:spPr>
        <p:txBody>
          <a:bodyPr/>
          <a:lstStyle/>
          <a:p>
            <a:pPr algn="ctr"/>
            <a:r>
              <a:rPr lang="en-US" dirty="0"/>
              <a:t>Peer Pressure is the </a:t>
            </a:r>
            <a:br>
              <a:rPr lang="en-US" dirty="0"/>
            </a:br>
            <a:r>
              <a:rPr lang="en-US" u="sng" dirty="0"/>
              <a:t>               </a:t>
            </a:r>
            <a:r>
              <a:rPr lang="en-US" dirty="0"/>
              <a:t> of your </a:t>
            </a:r>
            <a:r>
              <a:rPr lang="en-US" u="sng" dirty="0"/>
              <a:t>           </a:t>
            </a:r>
            <a:r>
              <a:rPr lang="en-US" dirty="0"/>
              <a:t> on your </a:t>
            </a:r>
            <a:r>
              <a:rPr lang="en-US" u="sng" dirty="0"/>
              <a:t>               </a:t>
            </a:r>
            <a:r>
              <a:rPr lang="en-US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A94C5A-2B5A-4291-8ABA-B3FF3C58E817}"/>
              </a:ext>
            </a:extLst>
          </p:cNvPr>
          <p:cNvSpPr txBox="1"/>
          <p:nvPr/>
        </p:nvSpPr>
        <p:spPr>
          <a:xfrm>
            <a:off x="1676400" y="224858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1AE3D-4D7F-4C38-B899-537BAE105E81}"/>
              </a:ext>
            </a:extLst>
          </p:cNvPr>
          <p:cNvSpPr txBox="1"/>
          <p:nvPr/>
        </p:nvSpPr>
        <p:spPr>
          <a:xfrm>
            <a:off x="5257800" y="224858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E00EF2-FFAB-404E-A60D-C65BA3F156D4}"/>
              </a:ext>
            </a:extLst>
          </p:cNvPr>
          <p:cNvSpPr txBox="1"/>
          <p:nvPr/>
        </p:nvSpPr>
        <p:spPr>
          <a:xfrm>
            <a:off x="4000501" y="2800350"/>
            <a:ext cx="2171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6F1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4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55D0A-664C-4C16-8EF7-C36375A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Influence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C854-5B66-48EA-B904-0E7DA200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Galatians 2:1–13</a:t>
            </a:r>
          </a:p>
        </p:txBody>
      </p:sp>
    </p:spTree>
    <p:extLst>
      <p:ext uri="{BB962C8B-B14F-4D97-AF65-F5344CB8AC3E}">
        <p14:creationId xmlns:p14="http://schemas.microsoft.com/office/powerpoint/2010/main" val="15667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55D0A-664C-4C16-8EF7-C36375A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Influence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C854-5B66-48EA-B904-0E7DA200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causes us to do what we normally would not do</a:t>
            </a:r>
          </a:p>
          <a:p>
            <a:r>
              <a:rPr lang="en-US" dirty="0"/>
              <a:t>It removes our focus from what God wants in our lives (v.13)</a:t>
            </a:r>
          </a:p>
          <a:p>
            <a:r>
              <a:rPr lang="en-US" dirty="0"/>
              <a:t>It allows others to think for us </a:t>
            </a:r>
            <a:br>
              <a:rPr lang="en-US" dirty="0"/>
            </a:br>
            <a:r>
              <a:rPr lang="en-US" dirty="0"/>
              <a:t>(vs. 5–6)</a:t>
            </a:r>
          </a:p>
        </p:txBody>
      </p:sp>
    </p:spTree>
    <p:extLst>
      <p:ext uri="{BB962C8B-B14F-4D97-AF65-F5344CB8AC3E}">
        <p14:creationId xmlns:p14="http://schemas.microsoft.com/office/powerpoint/2010/main" val="3045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155D0A-664C-4C16-8EF7-C36375AE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Influence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EC854-5B66-48EA-B904-0E7DA200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promises a false acceptance</a:t>
            </a:r>
          </a:p>
          <a:p>
            <a:r>
              <a:rPr lang="en-US" dirty="0"/>
              <a:t>It removes our focus from what God wants in our lives</a:t>
            </a:r>
          </a:p>
        </p:txBody>
      </p:sp>
    </p:spTree>
    <p:extLst>
      <p:ext uri="{BB962C8B-B14F-4D97-AF65-F5344CB8AC3E}">
        <p14:creationId xmlns:p14="http://schemas.microsoft.com/office/powerpoint/2010/main" val="21079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1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DCE4E0-A5AD-4B78-A16E-F3FE2C3FE7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Basis of Friendship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3C641FE-FD7D-4818-BFA3-02C5AE84B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9157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59FD42-88F4-4664-B0ED-1263CBD8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Basis of Friendship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9BDAD8-6DD8-4FE1-BAD3-24725DBA7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Proverbs 9:11–12, 18</a:t>
            </a:r>
          </a:p>
        </p:txBody>
      </p:sp>
    </p:spTree>
    <p:extLst>
      <p:ext uri="{BB962C8B-B14F-4D97-AF65-F5344CB8AC3E}">
        <p14:creationId xmlns:p14="http://schemas.microsoft.com/office/powerpoint/2010/main" val="361082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asic Sty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On-screen Show (16:9)</PresentationFormat>
  <Paragraphs>82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Basic Styles</vt:lpstr>
      <vt:lpstr>PowerPoint Presentation</vt:lpstr>
      <vt:lpstr>What Is Peer Pressure?</vt:lpstr>
      <vt:lpstr>PowerPoint Presentation</vt:lpstr>
      <vt:lpstr>The Influence</vt:lpstr>
      <vt:lpstr>The Influence</vt:lpstr>
      <vt:lpstr>The Influence</vt:lpstr>
      <vt:lpstr>PowerPoint Presentation</vt:lpstr>
      <vt:lpstr>The Basis of Friendship</vt:lpstr>
      <vt:lpstr>The Basis of Friendship</vt:lpstr>
      <vt:lpstr>Small Group Research</vt:lpstr>
      <vt:lpstr>The Basis of Friendship</vt:lpstr>
      <vt:lpstr>PowerPoint Presentation</vt:lpstr>
      <vt:lpstr>Pushed, Pulled, and Squeezed</vt:lpstr>
      <vt:lpstr>Group Research</vt:lpstr>
      <vt:lpstr>Pushed, Pulled, and Squeezed</vt:lpstr>
      <vt:lpstr>PowerPoint Presentation</vt:lpstr>
      <vt:lpstr>Battling the Bad</vt:lpstr>
      <vt:lpstr>Battling the Bad</vt:lpstr>
      <vt:lpstr>Battling the Bad</vt:lpstr>
      <vt:lpstr>Battling the Bad</vt:lpstr>
      <vt:lpstr>Battling the Bad</vt:lpstr>
      <vt:lpstr>Small Group Research</vt:lpstr>
      <vt:lpstr>PowerPoint Presentation</vt:lpstr>
      <vt:lpstr>Harnessing the Good</vt:lpstr>
      <vt:lpstr>Harnessing the Good</vt:lpstr>
      <vt:lpstr>Harnessing the Good</vt:lpstr>
      <vt:lpstr>Harnessing the Good</vt:lpstr>
      <vt:lpstr>Harnessing the Good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Pressure Hot Shot Presentation</dc:title>
  <dc:creator/>
  <cp:keywords>Peer Pressure, Bible, curriculum, Sunday School</cp:keywords>
  <cp:lastModifiedBy/>
  <cp:revision>1</cp:revision>
  <dcterms:created xsi:type="dcterms:W3CDTF">2016-09-06T17:21:08Z</dcterms:created>
  <dcterms:modified xsi:type="dcterms:W3CDTF">2018-10-01T18:52:19Z</dcterms:modified>
</cp:coreProperties>
</file>