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4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4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5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3B50EF-628D-4CA8-AA13-06DF09CF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Salvation Exist?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22F20-D8BC-4CB2-A4EB-0F67AC117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Cares About People’s Need</a:t>
            </a:r>
          </a:p>
          <a:p>
            <a:r>
              <a:rPr lang="en-US" dirty="0"/>
              <a:t>God Cares About His Own Glory</a:t>
            </a:r>
          </a:p>
        </p:txBody>
      </p:sp>
    </p:spTree>
    <p:extLst>
      <p:ext uri="{BB962C8B-B14F-4D97-AF65-F5344CB8AC3E}">
        <p14:creationId xmlns:p14="http://schemas.microsoft.com/office/powerpoint/2010/main" val="127695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05042-4BE7-4C81-85E3-1A4D52CA5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God selfish to do things for Himself? </a:t>
            </a:r>
          </a:p>
          <a:p>
            <a:endParaRPr lang="en-US" dirty="0"/>
          </a:p>
          <a:p>
            <a:r>
              <a:rPr lang="en-US" dirty="0"/>
              <a:t>Why or why not? </a:t>
            </a:r>
          </a:p>
        </p:txBody>
      </p:sp>
    </p:spTree>
    <p:extLst>
      <p:ext uri="{BB962C8B-B14F-4D97-AF65-F5344CB8AC3E}">
        <p14:creationId xmlns:p14="http://schemas.microsoft.com/office/powerpoint/2010/main" val="17335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E90A-915F-4D90-8C48-629994908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994E2-D4A6-4928-B93D-FAD7E2229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81828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C33B90-D114-4E34-B61C-A2AD8E76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salvation demand of Christ?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51ABC1-A143-4D0E-8E1B-1C65BD5B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Salvation required His incomparable love.</a:t>
            </a:r>
          </a:p>
          <a:p>
            <a:r>
              <a:rPr lang="en-US" dirty="0"/>
              <a:t>Salvation required Him to make an incomparable sacrifice.</a:t>
            </a:r>
          </a:p>
        </p:txBody>
      </p:sp>
    </p:spTree>
    <p:extLst>
      <p:ext uri="{BB962C8B-B14F-4D97-AF65-F5344CB8AC3E}">
        <p14:creationId xmlns:p14="http://schemas.microsoft.com/office/powerpoint/2010/main" val="30558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C33B90-D114-4E34-B61C-A2AD8E76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Was Salvation Provided?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51ABC1-A143-4D0E-8E1B-1C65BD5B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sent a deliverer for the captives (Heb. 2:14–15).</a:t>
            </a:r>
          </a:p>
          <a:p>
            <a:r>
              <a:rPr lang="en-US" dirty="0"/>
              <a:t>God sent a substitute for the condemned (1 Pet. 2:24).</a:t>
            </a:r>
          </a:p>
          <a:p>
            <a:r>
              <a:rPr lang="en-US" dirty="0"/>
              <a:t>God sent a healer for the sick </a:t>
            </a:r>
            <a:br>
              <a:rPr lang="en-US" dirty="0"/>
            </a:br>
            <a:r>
              <a:rPr lang="en-US" dirty="0"/>
              <a:t>(Luke 4:18–21).</a:t>
            </a:r>
          </a:p>
        </p:txBody>
      </p:sp>
    </p:spTree>
    <p:extLst>
      <p:ext uri="{BB962C8B-B14F-4D97-AF65-F5344CB8AC3E}">
        <p14:creationId xmlns:p14="http://schemas.microsoft.com/office/powerpoint/2010/main" val="32440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C33B90-D114-4E34-B61C-A2AD8E76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Salvation Provide?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51ABC1-A143-4D0E-8E1B-1C65BD5B5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Freedom Instead of Bondage</a:t>
            </a:r>
          </a:p>
          <a:p>
            <a:r>
              <a:rPr lang="en-US" dirty="0"/>
              <a:t>Power Instead of Weakness</a:t>
            </a:r>
          </a:p>
        </p:txBody>
      </p:sp>
    </p:spTree>
    <p:extLst>
      <p:ext uri="{BB962C8B-B14F-4D97-AF65-F5344CB8AC3E}">
        <p14:creationId xmlns:p14="http://schemas.microsoft.com/office/powerpoint/2010/main" val="1414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3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E90A-915F-4D90-8C48-629994908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994E2-D4A6-4928-B93D-FAD7E2229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694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65746-0719-440A-8946-A40DFB63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Components of Salvation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C71A8-A0B6-4CF6-9D6A-94DB8CC51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Repentance</a:t>
            </a:r>
          </a:p>
          <a:p>
            <a:r>
              <a:rPr lang="en-US" dirty="0"/>
              <a:t>Regeneration</a:t>
            </a:r>
          </a:p>
          <a:p>
            <a:r>
              <a:rPr lang="en-US" dirty="0"/>
              <a:t>Redemption</a:t>
            </a:r>
          </a:p>
        </p:txBody>
      </p:sp>
    </p:spTree>
    <p:extLst>
      <p:ext uri="{BB962C8B-B14F-4D97-AF65-F5344CB8AC3E}">
        <p14:creationId xmlns:p14="http://schemas.microsoft.com/office/powerpoint/2010/main" val="29235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D2F0-3E63-41B6-8A66-2CDE72CD45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63293-694D-47E4-B70C-9D1DDC15F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42798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65746-0719-440A-8946-A40DFB63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Components of Salvation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C71A8-A0B6-4CF6-9D6A-94DB8CC51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Justification</a:t>
            </a:r>
          </a:p>
          <a:p>
            <a:pPr lvl="1"/>
            <a:r>
              <a:rPr lang="en-US" b="0" dirty="0"/>
              <a:t>Forgiveness</a:t>
            </a:r>
          </a:p>
          <a:p>
            <a:pPr lvl="1"/>
            <a:r>
              <a:rPr lang="en-US" dirty="0"/>
              <a:t>Imputation of righteousness</a:t>
            </a:r>
          </a:p>
        </p:txBody>
      </p:sp>
    </p:spTree>
    <p:extLst>
      <p:ext uri="{BB962C8B-B14F-4D97-AF65-F5344CB8AC3E}">
        <p14:creationId xmlns:p14="http://schemas.microsoft.com/office/powerpoint/2010/main" val="30536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94E77-11F3-4549-8099-F90C86E66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God looks at His justified children, what does He see? </a:t>
            </a:r>
          </a:p>
        </p:txBody>
      </p:sp>
    </p:spTree>
    <p:extLst>
      <p:ext uri="{BB962C8B-B14F-4D97-AF65-F5344CB8AC3E}">
        <p14:creationId xmlns:p14="http://schemas.microsoft.com/office/powerpoint/2010/main" val="36672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65746-0719-440A-8946-A40DFB63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Components of Salvation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C71A8-A0B6-4CF6-9D6A-94DB8CC51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Justification</a:t>
            </a:r>
          </a:p>
          <a:p>
            <a:pPr lvl="1"/>
            <a:r>
              <a:rPr lang="en-US" b="0" dirty="0"/>
              <a:t>Forgiveness</a:t>
            </a:r>
          </a:p>
          <a:p>
            <a:pPr lvl="1"/>
            <a:r>
              <a:rPr lang="en-US" dirty="0"/>
              <a:t>Imputation of righteousness</a:t>
            </a:r>
          </a:p>
          <a:p>
            <a:r>
              <a:rPr lang="en-US" b="1" dirty="0"/>
              <a:t>Reconciliation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65746-0719-440A-8946-A40DFB63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Conduit of Salvation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7C71A8-A0B6-4CF6-9D6A-94DB8CC51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grace</a:t>
            </a:r>
          </a:p>
          <a:p>
            <a:r>
              <a:rPr lang="en-US" dirty="0"/>
              <a:t>Through faith</a:t>
            </a:r>
          </a:p>
          <a:p>
            <a:r>
              <a:rPr lang="en-US" dirty="0"/>
              <a:t>In Christ alone</a:t>
            </a:r>
          </a:p>
        </p:txBody>
      </p:sp>
    </p:spTree>
    <p:extLst>
      <p:ext uri="{BB962C8B-B14F-4D97-AF65-F5344CB8AC3E}">
        <p14:creationId xmlns:p14="http://schemas.microsoft.com/office/powerpoint/2010/main" val="5070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5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E90A-915F-4D90-8C48-629994908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994E2-D4A6-4928-B93D-FAD7E2229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258617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2F0808-35BB-433E-80D0-06F5E7B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relationship </a:t>
            </a:r>
            <a:br>
              <a:rPr lang="en-US" dirty="0"/>
            </a:br>
            <a:r>
              <a:rPr lang="en-US" dirty="0"/>
              <a:t>(Rom. 6:1–12)</a:t>
            </a:r>
          </a:p>
        </p:txBody>
      </p:sp>
    </p:spTree>
    <p:extLst>
      <p:ext uri="{BB962C8B-B14F-4D97-AF65-F5344CB8AC3E}">
        <p14:creationId xmlns:p14="http://schemas.microsoft.com/office/powerpoint/2010/main" val="16531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2F0808-35BB-433E-80D0-06F5E7B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life (Rom. 6:4–5, 8–11)</a:t>
            </a:r>
          </a:p>
        </p:txBody>
      </p:sp>
    </p:spTree>
    <p:extLst>
      <p:ext uri="{BB962C8B-B14F-4D97-AF65-F5344CB8AC3E}">
        <p14:creationId xmlns:p14="http://schemas.microsoft.com/office/powerpoint/2010/main" val="74591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2F0808-35BB-433E-80D0-06F5E7B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freedom </a:t>
            </a:r>
            <a:br>
              <a:rPr lang="en-US" dirty="0"/>
            </a:br>
            <a:r>
              <a:rPr lang="en-US" dirty="0"/>
              <a:t>(Rom. 6:5–7, 17–23)</a:t>
            </a:r>
          </a:p>
        </p:txBody>
      </p:sp>
    </p:spTree>
    <p:extLst>
      <p:ext uri="{BB962C8B-B14F-4D97-AF65-F5344CB8AC3E}">
        <p14:creationId xmlns:p14="http://schemas.microsoft.com/office/powerpoint/2010/main" val="34196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2F0808-35BB-433E-80D0-06F5E7BD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responsibilities </a:t>
            </a:r>
            <a:br>
              <a:rPr lang="en-US" dirty="0"/>
            </a:br>
            <a:r>
              <a:rPr lang="en-US" dirty="0"/>
              <a:t>(Rom. 6:11–14)</a:t>
            </a:r>
          </a:p>
        </p:txBody>
      </p:sp>
    </p:spTree>
    <p:extLst>
      <p:ext uri="{BB962C8B-B14F-4D97-AF65-F5344CB8AC3E}">
        <p14:creationId xmlns:p14="http://schemas.microsoft.com/office/powerpoint/2010/main" val="12234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2F00C-DE8B-42E8-8AC8-2938829E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Mankind has a problem.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55C0CC-8FDB-40BB-A183-F14C98FB1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 Is Holy, But People Are Sinners.</a:t>
            </a:r>
          </a:p>
          <a:p>
            <a:r>
              <a:rPr lang="en-US" dirty="0"/>
              <a:t>God Lives In Heaven, But People Deserve Hell.</a:t>
            </a:r>
          </a:p>
          <a:p>
            <a:r>
              <a:rPr lang="en-US" dirty="0"/>
              <a:t>God Loves People, But People Hate God.</a:t>
            </a:r>
          </a:p>
        </p:txBody>
      </p:sp>
    </p:spTree>
    <p:extLst>
      <p:ext uri="{BB962C8B-B14F-4D97-AF65-F5344CB8AC3E}">
        <p14:creationId xmlns:p14="http://schemas.microsoft.com/office/powerpoint/2010/main" val="17066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E7A7B-78C8-4767-9C01-8EE36BD6B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commands do we find in Romans 6:1–10?</a:t>
            </a:r>
          </a:p>
        </p:txBody>
      </p:sp>
    </p:spTree>
    <p:extLst>
      <p:ext uri="{BB962C8B-B14F-4D97-AF65-F5344CB8AC3E}">
        <p14:creationId xmlns:p14="http://schemas.microsoft.com/office/powerpoint/2010/main" val="21557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F471EE-4DC7-46C0-821A-D7B6D9C9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destiny (Rom. 6:22–23)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905DD-7B5E-4C02-9963-6DEE25210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Sanctification</a:t>
            </a:r>
          </a:p>
          <a:p>
            <a:r>
              <a:rPr lang="en-US" dirty="0"/>
              <a:t>Eternal Life</a:t>
            </a:r>
          </a:p>
          <a:p>
            <a:r>
              <a:rPr lang="en-US" dirty="0"/>
              <a:t>The Presence of God</a:t>
            </a:r>
          </a:p>
        </p:txBody>
      </p:sp>
    </p:spTree>
    <p:extLst>
      <p:ext uri="{BB962C8B-B14F-4D97-AF65-F5344CB8AC3E}">
        <p14:creationId xmlns:p14="http://schemas.microsoft.com/office/powerpoint/2010/main" val="15134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E90A-915F-4D90-8C48-629994908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994E2-D4A6-4928-B93D-FAD7E2229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18535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F18B6-657B-406E-B156-C5CBD44C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Obedience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D09CA-A447-4B03-95F6-556BD9DBC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John 2:3</a:t>
            </a:r>
          </a:p>
          <a:p>
            <a:r>
              <a:rPr lang="en-US" dirty="0"/>
              <a:t>1 John 2:5 </a:t>
            </a:r>
          </a:p>
          <a:p>
            <a:r>
              <a:rPr lang="en-US" dirty="0"/>
              <a:t>1 John 5:2–3</a:t>
            </a:r>
          </a:p>
        </p:txBody>
      </p:sp>
    </p:spTree>
    <p:extLst>
      <p:ext uri="{BB962C8B-B14F-4D97-AF65-F5344CB8AC3E}">
        <p14:creationId xmlns:p14="http://schemas.microsoft.com/office/powerpoint/2010/main" val="1102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F18B6-657B-406E-B156-C5CBD44C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Love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D09CA-A447-4B03-95F6-556BD9DBC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John 2:15—Love Not The World</a:t>
            </a:r>
          </a:p>
          <a:p>
            <a:r>
              <a:rPr lang="en-US" dirty="0"/>
              <a:t>1 John 3:14—Love Other Believers</a:t>
            </a:r>
          </a:p>
          <a:p>
            <a:r>
              <a:rPr lang="en-US" dirty="0"/>
              <a:t>1 John 4:20–21—Love God</a:t>
            </a:r>
          </a:p>
        </p:txBody>
      </p:sp>
    </p:spTree>
    <p:extLst>
      <p:ext uri="{BB962C8B-B14F-4D97-AF65-F5344CB8AC3E}">
        <p14:creationId xmlns:p14="http://schemas.microsoft.com/office/powerpoint/2010/main" val="7957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F18B6-657B-406E-B156-C5CBD44C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Faith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5D09CA-A447-4B03-95F6-556BD9DBC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John 4:2–3</a:t>
            </a:r>
          </a:p>
          <a:p>
            <a:r>
              <a:rPr lang="en-US" dirty="0"/>
              <a:t>1 John 5:1</a:t>
            </a:r>
          </a:p>
          <a:p>
            <a:r>
              <a:rPr lang="en-US" dirty="0"/>
              <a:t>1 John 5:10</a:t>
            </a:r>
          </a:p>
        </p:txBody>
      </p:sp>
    </p:spTree>
    <p:extLst>
      <p:ext uri="{BB962C8B-B14F-4D97-AF65-F5344CB8AC3E}">
        <p14:creationId xmlns:p14="http://schemas.microsoft.com/office/powerpoint/2010/main" val="108495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F18B6-657B-406E-B156-C5CBD44C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Obey, Love, Believe</a:t>
            </a:r>
          </a:p>
        </p:txBody>
      </p:sp>
    </p:spTree>
    <p:extLst>
      <p:ext uri="{BB962C8B-B14F-4D97-AF65-F5344CB8AC3E}">
        <p14:creationId xmlns:p14="http://schemas.microsoft.com/office/powerpoint/2010/main" val="8636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E85DDB-8D35-46E4-84B4-45D865C4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of Assurance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3738F-824E-4472-81B1-3684DDA34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Christ’s Life Assures</a:t>
            </a:r>
          </a:p>
        </p:txBody>
      </p:sp>
    </p:spTree>
    <p:extLst>
      <p:ext uri="{BB962C8B-B14F-4D97-AF65-F5344CB8AC3E}">
        <p14:creationId xmlns:p14="http://schemas.microsoft.com/office/powerpoint/2010/main" val="39957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EAACB-5ACD-4ECF-80DE-CEA7F99BF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does eternal life begin?</a:t>
            </a:r>
          </a:p>
        </p:txBody>
      </p:sp>
    </p:spTree>
    <p:extLst>
      <p:ext uri="{BB962C8B-B14F-4D97-AF65-F5344CB8AC3E}">
        <p14:creationId xmlns:p14="http://schemas.microsoft.com/office/powerpoint/2010/main" val="20939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05042-4BE7-4C81-85E3-1A4D52CA5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think of any scenarios that would be comparable to how people treat God? </a:t>
            </a:r>
          </a:p>
          <a:p>
            <a:endParaRPr lang="en-US" dirty="0"/>
          </a:p>
          <a:p>
            <a:r>
              <a:rPr lang="en-US" dirty="0"/>
              <a:t>How do people sometimes show hatred for someone who has shown sacrificial love to them? </a:t>
            </a:r>
          </a:p>
        </p:txBody>
      </p:sp>
    </p:spTree>
    <p:extLst>
      <p:ext uri="{BB962C8B-B14F-4D97-AF65-F5344CB8AC3E}">
        <p14:creationId xmlns:p14="http://schemas.microsoft.com/office/powerpoint/2010/main" val="15227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EAACB-5ACD-4ECF-80DE-CEA7F99BF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on this earth, what is the difference between a person who has eternal life and one who does not have eternal life?</a:t>
            </a:r>
          </a:p>
        </p:txBody>
      </p:sp>
    </p:spTree>
    <p:extLst>
      <p:ext uri="{BB962C8B-B14F-4D97-AF65-F5344CB8AC3E}">
        <p14:creationId xmlns:p14="http://schemas.microsoft.com/office/powerpoint/2010/main" val="12711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E85DDB-8D35-46E4-84B4-45D865C4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Foundations of Assurance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3738F-824E-4472-81B1-3684DDA34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Christ’s Life Assures</a:t>
            </a:r>
          </a:p>
          <a:p>
            <a:r>
              <a:rPr lang="en-US" dirty="0"/>
              <a:t>God’s Word Assures</a:t>
            </a:r>
          </a:p>
        </p:txBody>
      </p:sp>
    </p:spTree>
    <p:extLst>
      <p:ext uri="{BB962C8B-B14F-4D97-AF65-F5344CB8AC3E}">
        <p14:creationId xmlns:p14="http://schemas.microsoft.com/office/powerpoint/2010/main" val="30132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EAACB-5ACD-4ECF-80DE-CEA7F99B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14350"/>
            <a:ext cx="7048500" cy="4191000"/>
          </a:xfrm>
        </p:spPr>
        <p:txBody>
          <a:bodyPr/>
          <a:lstStyle/>
          <a:p>
            <a:r>
              <a:rPr lang="en-US" dirty="0"/>
              <a:t>What does the word “assurance” mean?</a:t>
            </a:r>
          </a:p>
        </p:txBody>
      </p:sp>
    </p:spTree>
    <p:extLst>
      <p:ext uri="{BB962C8B-B14F-4D97-AF65-F5344CB8AC3E}">
        <p14:creationId xmlns:p14="http://schemas.microsoft.com/office/powerpoint/2010/main" val="15391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EAACB-5ACD-4ECF-80DE-CEA7F99B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14350"/>
            <a:ext cx="7048500" cy="4191000"/>
          </a:xfrm>
        </p:spPr>
        <p:txBody>
          <a:bodyPr/>
          <a:lstStyle/>
          <a:p>
            <a:r>
              <a:rPr lang="en-US" dirty="0"/>
              <a:t>In Hebrews 3:6 we are told to “hold fast.” If we do not “hold fast,” do we lose our salvation?</a:t>
            </a:r>
          </a:p>
        </p:txBody>
      </p:sp>
    </p:spTree>
    <p:extLst>
      <p:ext uri="{BB962C8B-B14F-4D97-AF65-F5344CB8AC3E}">
        <p14:creationId xmlns:p14="http://schemas.microsoft.com/office/powerpoint/2010/main" val="28649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EAACB-5ACD-4ECF-80DE-CEA7F99B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14350"/>
            <a:ext cx="7048500" cy="4191000"/>
          </a:xfrm>
        </p:spPr>
        <p:txBody>
          <a:bodyPr/>
          <a:lstStyle/>
          <a:p>
            <a:r>
              <a:rPr lang="en-US" dirty="0"/>
              <a:t>What does Romans 10:13 mean when it says that we call upon the name of the Lord? Can I just say God’s name and be saved?</a:t>
            </a:r>
          </a:p>
        </p:txBody>
      </p:sp>
    </p:spTree>
    <p:extLst>
      <p:ext uri="{BB962C8B-B14F-4D97-AF65-F5344CB8AC3E}">
        <p14:creationId xmlns:p14="http://schemas.microsoft.com/office/powerpoint/2010/main" val="5600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EAACB-5ACD-4ECF-80DE-CEA7F99B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14350"/>
            <a:ext cx="7048500" cy="4191000"/>
          </a:xfrm>
        </p:spPr>
        <p:txBody>
          <a:bodyPr/>
          <a:lstStyle/>
          <a:p>
            <a:r>
              <a:rPr lang="en-US" dirty="0"/>
              <a:t>Titus 1:2 uses the phrase “in hope of eternal life.” Does this mean that we can only “hope” we are saved?</a:t>
            </a:r>
          </a:p>
        </p:txBody>
      </p:sp>
    </p:spTree>
    <p:extLst>
      <p:ext uri="{BB962C8B-B14F-4D97-AF65-F5344CB8AC3E}">
        <p14:creationId xmlns:p14="http://schemas.microsoft.com/office/powerpoint/2010/main" val="26639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EAACB-5ACD-4ECF-80DE-CEA7F99B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14350"/>
            <a:ext cx="7048500" cy="4191000"/>
          </a:xfrm>
        </p:spPr>
        <p:txBody>
          <a:bodyPr/>
          <a:lstStyle/>
          <a:p>
            <a:r>
              <a:rPr lang="en-US" dirty="0"/>
              <a:t>Does a person have to show great emotion when he makes a profession to be saved?</a:t>
            </a:r>
          </a:p>
        </p:txBody>
      </p:sp>
    </p:spTree>
    <p:extLst>
      <p:ext uri="{BB962C8B-B14F-4D97-AF65-F5344CB8AC3E}">
        <p14:creationId xmlns:p14="http://schemas.microsoft.com/office/powerpoint/2010/main" val="3879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E85DDB-8D35-46E4-84B4-45D865C4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Hands Assure</a:t>
            </a:r>
          </a:p>
        </p:txBody>
      </p:sp>
    </p:spTree>
    <p:extLst>
      <p:ext uri="{BB962C8B-B14F-4D97-AF65-F5344CB8AC3E}">
        <p14:creationId xmlns:p14="http://schemas.microsoft.com/office/powerpoint/2010/main" val="26232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EAACB-5ACD-4ECF-80DE-CEA7F99B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514350"/>
            <a:ext cx="7048500" cy="4191000"/>
          </a:xfrm>
        </p:spPr>
        <p:txBody>
          <a:bodyPr/>
          <a:lstStyle/>
          <a:p>
            <a:r>
              <a:rPr lang="en-US" dirty="0"/>
              <a:t>What does it mean that we are kept by the power of God?</a:t>
            </a:r>
          </a:p>
        </p:txBody>
      </p:sp>
    </p:spTree>
    <p:extLst>
      <p:ext uri="{BB962C8B-B14F-4D97-AF65-F5344CB8AC3E}">
        <p14:creationId xmlns:p14="http://schemas.microsoft.com/office/powerpoint/2010/main" val="1245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6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CF70AC-839B-44DD-84FD-97528332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People Have This Same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BA1C4-2725-476E-B8B2-5CDEEECB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Genesis 3:21–24</a:t>
            </a:r>
          </a:p>
        </p:txBody>
      </p:sp>
    </p:spTree>
    <p:extLst>
      <p:ext uri="{BB962C8B-B14F-4D97-AF65-F5344CB8AC3E}">
        <p14:creationId xmlns:p14="http://schemas.microsoft.com/office/powerpoint/2010/main" val="4254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CF70AC-839B-44DD-84FD-97528332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People Must Be Punished For Their Sin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BA1C4-2725-476E-B8B2-5CDEEECB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Revelation 20:15</a:t>
            </a:r>
          </a:p>
        </p:txBody>
      </p:sp>
    </p:spTree>
    <p:extLst>
      <p:ext uri="{BB962C8B-B14F-4D97-AF65-F5344CB8AC3E}">
        <p14:creationId xmlns:p14="http://schemas.microsoft.com/office/powerpoint/2010/main" val="17019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05042-4BE7-4C81-85E3-1A4D52CA5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does God have to punish sin?</a:t>
            </a:r>
          </a:p>
        </p:txBody>
      </p:sp>
    </p:spTree>
    <p:extLst>
      <p:ext uri="{BB962C8B-B14F-4D97-AF65-F5344CB8AC3E}">
        <p14:creationId xmlns:p14="http://schemas.microsoft.com/office/powerpoint/2010/main" val="8276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3B50EF-628D-4CA8-AA13-06DF09CF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Salvation Exist?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22F20-D8BC-4CB2-A4EB-0F67AC117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05042-4BE7-4C81-85E3-1A4D52CA5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God made salvation possible?</a:t>
            </a:r>
          </a:p>
        </p:txBody>
      </p:sp>
    </p:spTree>
    <p:extLst>
      <p:ext uri="{BB962C8B-B14F-4D97-AF65-F5344CB8AC3E}">
        <p14:creationId xmlns:p14="http://schemas.microsoft.com/office/powerpoint/2010/main" val="27257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On-screen Show (16:9)</PresentationFormat>
  <Paragraphs>94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Arial</vt:lpstr>
      <vt:lpstr>Basic Styles</vt:lpstr>
      <vt:lpstr>PowerPoint Presentation</vt:lpstr>
      <vt:lpstr>Need</vt:lpstr>
      <vt:lpstr>Mankind has a problem.</vt:lpstr>
      <vt:lpstr>PowerPoint Presentation</vt:lpstr>
      <vt:lpstr>All People Have This Same Problem</vt:lpstr>
      <vt:lpstr>All People Must Be Punished For Their Sin</vt:lpstr>
      <vt:lpstr>PowerPoint Presentation</vt:lpstr>
      <vt:lpstr>Why Does Salvation Exist?</vt:lpstr>
      <vt:lpstr>PowerPoint Presentation</vt:lpstr>
      <vt:lpstr>Why Does Salvation Exist?</vt:lpstr>
      <vt:lpstr>PowerPoint Presentation</vt:lpstr>
      <vt:lpstr>PowerPoint Presentation</vt:lpstr>
      <vt:lpstr>Provision</vt:lpstr>
      <vt:lpstr>What did salvation demand of Christ?</vt:lpstr>
      <vt:lpstr>How Was Salvation Provided?</vt:lpstr>
      <vt:lpstr>What Does Salvation Provide?</vt:lpstr>
      <vt:lpstr>PowerPoint Presentation</vt:lpstr>
      <vt:lpstr>Application</vt:lpstr>
      <vt:lpstr>The Components of Salvation</vt:lpstr>
      <vt:lpstr>The Components of Salvation</vt:lpstr>
      <vt:lpstr>PowerPoint Presentation</vt:lpstr>
      <vt:lpstr>The Components of Salvation</vt:lpstr>
      <vt:lpstr>The Conduit of Salvation</vt:lpstr>
      <vt:lpstr>PowerPoint Presentation</vt:lpstr>
      <vt:lpstr>Implications</vt:lpstr>
      <vt:lpstr>New relationship  (Rom. 6:1–12)</vt:lpstr>
      <vt:lpstr>New life (Rom. 6:4–5, 8–11)</vt:lpstr>
      <vt:lpstr>New freedom  (Rom. 6:5–7, 17–23)</vt:lpstr>
      <vt:lpstr>New responsibilities  (Rom. 6:11–14)</vt:lpstr>
      <vt:lpstr>PowerPoint Presentation</vt:lpstr>
      <vt:lpstr>New destiny (Rom. 6:22–23)</vt:lpstr>
      <vt:lpstr>PowerPoint Presentation</vt:lpstr>
      <vt:lpstr>Assurance</vt:lpstr>
      <vt:lpstr>Test of Obedience</vt:lpstr>
      <vt:lpstr>Test of Love</vt:lpstr>
      <vt:lpstr>Test of Faith</vt:lpstr>
      <vt:lpstr>Obey, Love, Believe</vt:lpstr>
      <vt:lpstr>Foundations of Assurance</vt:lpstr>
      <vt:lpstr>PowerPoint Presentation</vt:lpstr>
      <vt:lpstr>PowerPoint Presentation</vt:lpstr>
      <vt:lpstr>Foundations of Assurance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Hands Assure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Salvation Hot Shot Presentation</dc:title>
  <dc:creator/>
  <cp:keywords>Salvation, Bible curriculum, Sunday School</cp:keywords>
  <cp:lastModifiedBy/>
  <cp:revision>1</cp:revision>
  <dcterms:created xsi:type="dcterms:W3CDTF">2016-09-06T17:21:08Z</dcterms:created>
  <dcterms:modified xsi:type="dcterms:W3CDTF">2018-10-01T19:40:17Z</dcterms:modified>
</cp:coreProperties>
</file>