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95" r:id="rId31"/>
    <p:sldId id="294" r:id="rId32"/>
    <p:sldId id="297" r:id="rId33"/>
    <p:sldId id="296" r:id="rId34"/>
    <p:sldId id="298" r:id="rId35"/>
    <p:sldId id="285" r:id="rId36"/>
    <p:sldId id="289" r:id="rId37"/>
    <p:sldId id="290" r:id="rId38"/>
    <p:sldId id="291" r:id="rId39"/>
    <p:sldId id="292" r:id="rId40"/>
    <p:sldId id="293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4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0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01257F-BF93-4EB7-8936-3E035294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Definition of Grace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08FF42-82F6-4A7E-9840-12BF84AC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Extends Favor and Kindness to Us </a:t>
            </a:r>
          </a:p>
          <a:p>
            <a:r>
              <a:rPr lang="en-US" dirty="0"/>
              <a:t>Grace Is Undeserved and Cannot Be Earned </a:t>
            </a:r>
          </a:p>
        </p:txBody>
      </p:sp>
    </p:spTree>
    <p:extLst>
      <p:ext uri="{BB962C8B-B14F-4D97-AF65-F5344CB8AC3E}">
        <p14:creationId xmlns:p14="http://schemas.microsoft.com/office/powerpoint/2010/main" val="7367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F468-B976-49F2-B408-45F449FF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Danger of Grace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2768-DEFE-48B7-B5D3-67D2AE16C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23:2–7, 13–28</a:t>
            </a:r>
          </a:p>
        </p:txBody>
      </p:sp>
    </p:spTree>
    <p:extLst>
      <p:ext uri="{BB962C8B-B14F-4D97-AF65-F5344CB8AC3E}">
        <p14:creationId xmlns:p14="http://schemas.microsoft.com/office/powerpoint/2010/main" val="33932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4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B045-B746-47E9-A898-1D300967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038350"/>
            <a:ext cx="7772400" cy="2514600"/>
          </a:xfrm>
        </p:spPr>
        <p:txBody>
          <a:bodyPr/>
          <a:lstStyle/>
          <a:p>
            <a:r>
              <a:rPr lang="en-US" sz="6000" dirty="0"/>
              <a:t>Living Sacrifice: </a:t>
            </a:r>
            <a:br>
              <a:rPr lang="en-US" sz="6000" dirty="0"/>
            </a:br>
            <a:r>
              <a:rPr lang="en-US" sz="6000" dirty="0"/>
              <a:t>The Proper Response to Grace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7926-D1C0-4248-8C92-2842C10EA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41742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857BF-54AB-4EA0-AB82-D738F270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a Gift </a:t>
            </a:r>
          </a:p>
        </p:txBody>
      </p:sp>
    </p:spTree>
    <p:extLst>
      <p:ext uri="{BB962C8B-B14F-4D97-AF65-F5344CB8AC3E}">
        <p14:creationId xmlns:p14="http://schemas.microsoft.com/office/powerpoint/2010/main" val="17227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13F4C-F58F-4A2F-AF3E-0B6B73D18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appropriate response to someone who gives you an expensive and valuable gift that costs the giver a great price? </a:t>
            </a:r>
          </a:p>
        </p:txBody>
      </p:sp>
    </p:spTree>
    <p:extLst>
      <p:ext uri="{BB962C8B-B14F-4D97-AF65-F5344CB8AC3E}">
        <p14:creationId xmlns:p14="http://schemas.microsoft.com/office/powerpoint/2010/main" val="13834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857BF-54AB-4EA0-AB82-D738F270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Our Lives </a:t>
            </a:r>
          </a:p>
        </p:txBody>
      </p:sp>
    </p:spTree>
    <p:extLst>
      <p:ext uri="{BB962C8B-B14F-4D97-AF65-F5344CB8AC3E}">
        <p14:creationId xmlns:p14="http://schemas.microsoft.com/office/powerpoint/2010/main" val="7452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13F4C-F58F-4A2F-AF3E-0B6B73D18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Practically speaking, how can we present ourselves as a sacrifice to God?</a:t>
            </a:r>
          </a:p>
        </p:txBody>
      </p:sp>
    </p:spTree>
    <p:extLst>
      <p:ext uri="{BB962C8B-B14F-4D97-AF65-F5344CB8AC3E}">
        <p14:creationId xmlns:p14="http://schemas.microsoft.com/office/powerpoint/2010/main" val="30882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857BF-54AB-4EA0-AB82-D738F270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Renewing Our Minds </a:t>
            </a:r>
          </a:p>
        </p:txBody>
      </p:sp>
    </p:spTree>
    <p:extLst>
      <p:ext uri="{BB962C8B-B14F-4D97-AF65-F5344CB8AC3E}">
        <p14:creationId xmlns:p14="http://schemas.microsoft.com/office/powerpoint/2010/main" val="29926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5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B045-B746-47E9-A898-1D3009670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Court Adjourned: </a:t>
            </a:r>
            <a:br>
              <a:rPr lang="en-US" sz="6000" dirty="0"/>
            </a:br>
            <a:r>
              <a:rPr lang="en-US" sz="6000" dirty="0"/>
              <a:t>God’s Grace to You!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7926-D1C0-4248-8C92-2842C10EA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9687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B045-B746-47E9-A898-1D300967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038350"/>
            <a:ext cx="7772400" cy="2514600"/>
          </a:xfrm>
        </p:spPr>
        <p:txBody>
          <a:bodyPr/>
          <a:lstStyle/>
          <a:p>
            <a:r>
              <a:rPr lang="en-US" sz="6600" dirty="0"/>
              <a:t>Grace Living: </a:t>
            </a:r>
            <a:br>
              <a:rPr lang="en-US" sz="6600" dirty="0"/>
            </a:br>
            <a:r>
              <a:rPr lang="en-US" sz="6600" dirty="0"/>
              <a:t>Showing Grace to Others 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7926-D1C0-4248-8C92-2842C10EA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6819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00034F-8804-44C8-88DA-66C92A93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We Think About Others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FB8768-FCA4-4C54-9CF3-C89ED05ED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Holds Others in High Esteem </a:t>
            </a:r>
          </a:p>
        </p:txBody>
      </p:sp>
    </p:spTree>
    <p:extLst>
      <p:ext uri="{BB962C8B-B14F-4D97-AF65-F5344CB8AC3E}">
        <p14:creationId xmlns:p14="http://schemas.microsoft.com/office/powerpoint/2010/main" val="28673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562AE-D3A1-4717-ABF1-DE12FD81A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practically demonstrate this attitude? What can we do to show that we esteem others?</a:t>
            </a:r>
          </a:p>
        </p:txBody>
      </p:sp>
    </p:spTree>
    <p:extLst>
      <p:ext uri="{BB962C8B-B14F-4D97-AF65-F5344CB8AC3E}">
        <p14:creationId xmlns:p14="http://schemas.microsoft.com/office/powerpoint/2010/main" val="298264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00034F-8804-44C8-88DA-66C92A93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We Think About Others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FB8768-FCA4-4C54-9CF3-C89ED05ED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Holds Others in High Esteem </a:t>
            </a:r>
          </a:p>
          <a:p>
            <a:r>
              <a:rPr lang="en-US" dirty="0"/>
              <a:t>Doesn’t Compare Himself to Others </a:t>
            </a:r>
          </a:p>
        </p:txBody>
      </p:sp>
    </p:spTree>
    <p:extLst>
      <p:ext uri="{BB962C8B-B14F-4D97-AF65-F5344CB8AC3E}">
        <p14:creationId xmlns:p14="http://schemas.microsoft.com/office/powerpoint/2010/main" val="20571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00034F-8804-44C8-88DA-66C92A93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We Talk to Others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FB8768-FCA4-4C54-9CF3-C89ED05ED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Should Build Up, Not Tear Down</a:t>
            </a:r>
          </a:p>
          <a:p>
            <a:pPr lvl="1"/>
            <a:r>
              <a:rPr lang="en-US" dirty="0"/>
              <a:t>Ephesians 4:29</a:t>
            </a:r>
          </a:p>
          <a:p>
            <a:r>
              <a:rPr lang="en-US" b="1" dirty="0"/>
              <a:t>We Should Be Uncritical of Others for the Sake of Our Testimony</a:t>
            </a:r>
          </a:p>
          <a:p>
            <a:pPr lvl="1"/>
            <a:r>
              <a:rPr lang="en-US" dirty="0"/>
              <a:t>Colossians 4:5–6  </a:t>
            </a:r>
          </a:p>
        </p:txBody>
      </p:sp>
    </p:spTree>
    <p:extLst>
      <p:ext uri="{BB962C8B-B14F-4D97-AF65-F5344CB8AC3E}">
        <p14:creationId xmlns:p14="http://schemas.microsoft.com/office/powerpoint/2010/main" val="1974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00034F-8804-44C8-88DA-66C92A93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We Deal with Others’ Sin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FB8768-FCA4-4C54-9CF3-C89ED05ED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Confronting the Sinner Gently and Humbly </a:t>
            </a:r>
          </a:p>
          <a:p>
            <a:pPr lvl="1"/>
            <a:r>
              <a:rPr lang="en-US" dirty="0"/>
              <a:t>Gentle</a:t>
            </a:r>
          </a:p>
          <a:p>
            <a:pPr lvl="1"/>
            <a:r>
              <a:rPr lang="en-US" dirty="0"/>
              <a:t>Meek</a:t>
            </a:r>
          </a:p>
          <a:p>
            <a:r>
              <a:rPr lang="en-US" dirty="0"/>
              <a:t>Seeking to Restore the Other Person </a:t>
            </a:r>
          </a:p>
        </p:txBody>
      </p:sp>
    </p:spTree>
    <p:extLst>
      <p:ext uri="{BB962C8B-B14F-4D97-AF65-F5344CB8AC3E}">
        <p14:creationId xmlns:p14="http://schemas.microsoft.com/office/powerpoint/2010/main" val="40352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00034F-8804-44C8-88DA-66C92A93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We Deal with Others’ Sin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FB8768-FCA4-4C54-9CF3-C89ED05ED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Forgiving the Offender</a:t>
            </a:r>
          </a:p>
          <a:p>
            <a:pPr lvl="1"/>
            <a:r>
              <a:rPr lang="en-US" dirty="0"/>
              <a:t>Matthew 18:21–35 </a:t>
            </a:r>
          </a:p>
        </p:txBody>
      </p:sp>
    </p:spTree>
    <p:extLst>
      <p:ext uri="{BB962C8B-B14F-4D97-AF65-F5344CB8AC3E}">
        <p14:creationId xmlns:p14="http://schemas.microsoft.com/office/powerpoint/2010/main" val="32462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0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B045-B746-47E9-A898-1D300967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038350"/>
            <a:ext cx="7772400" cy="2514600"/>
          </a:xfrm>
        </p:spPr>
        <p:txBody>
          <a:bodyPr/>
          <a:lstStyle/>
          <a:p>
            <a:r>
              <a:rPr lang="en-US" sz="6600" dirty="0"/>
              <a:t>Standards: </a:t>
            </a:r>
            <a:br>
              <a:rPr lang="en-US" sz="6600" dirty="0"/>
            </a:br>
            <a:r>
              <a:rPr lang="en-US" sz="6600" dirty="0"/>
              <a:t>Nuisance or Necessity?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7926-D1C0-4248-8C92-2842C10EA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19262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4B37F-05CA-4EEE-81DE-F067DB0A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Standards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4B43F0-FE77-4209-BD92-E46E10AFC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Order </a:t>
            </a:r>
          </a:p>
        </p:txBody>
      </p:sp>
    </p:spTree>
    <p:extLst>
      <p:ext uri="{BB962C8B-B14F-4D97-AF65-F5344CB8AC3E}">
        <p14:creationId xmlns:p14="http://schemas.microsoft.com/office/powerpoint/2010/main" val="10253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7E0FC2-E191-463F-99FF-67FC45E5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at Salvation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F3A03-48CB-482E-840C-C0703FE6C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581400"/>
          </a:xfrm>
        </p:spPr>
        <p:txBody>
          <a:bodyPr numCol="2"/>
          <a:lstStyle/>
          <a:p>
            <a:r>
              <a:rPr lang="en-US" dirty="0"/>
              <a:t>Ephesians 1:7</a:t>
            </a:r>
          </a:p>
          <a:p>
            <a:r>
              <a:rPr lang="en-US" dirty="0"/>
              <a:t>Revelation 1:5</a:t>
            </a:r>
          </a:p>
          <a:p>
            <a:r>
              <a:rPr lang="en-US" dirty="0"/>
              <a:t>Romans 6:18</a:t>
            </a:r>
          </a:p>
          <a:p>
            <a:r>
              <a:rPr lang="en-US" dirty="0"/>
              <a:t>Romans 5:11</a:t>
            </a:r>
          </a:p>
          <a:p>
            <a:r>
              <a:rPr lang="en-US" dirty="0"/>
              <a:t>2 Corinthians 1:9–10</a:t>
            </a:r>
          </a:p>
          <a:p>
            <a:r>
              <a:rPr lang="en-US" dirty="0"/>
              <a:t>Romans 6:23</a:t>
            </a:r>
          </a:p>
          <a:p>
            <a:r>
              <a:rPr lang="en-US" dirty="0"/>
              <a:t>Ezekiel 36:26</a:t>
            </a:r>
          </a:p>
          <a:p>
            <a:r>
              <a:rPr lang="en-US" dirty="0"/>
              <a:t>2 Corinthians 5:17</a:t>
            </a:r>
          </a:p>
          <a:p>
            <a:r>
              <a:rPr lang="en-US" dirty="0"/>
              <a:t>Luke 11:13</a:t>
            </a:r>
          </a:p>
          <a:p>
            <a:r>
              <a:rPr lang="en-US" dirty="0"/>
              <a:t>Romans 8:15</a:t>
            </a:r>
          </a:p>
        </p:txBody>
      </p:sp>
    </p:spTree>
    <p:extLst>
      <p:ext uri="{BB962C8B-B14F-4D97-AF65-F5344CB8AC3E}">
        <p14:creationId xmlns:p14="http://schemas.microsoft.com/office/powerpoint/2010/main" val="39526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B84EA1-FC0E-4A30-A8CC-3867854A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E68CB8-AE66-445F-B936-1C2B03EEE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Genesis 6:1–12</a:t>
            </a:r>
          </a:p>
          <a:p>
            <a:r>
              <a:rPr lang="en-US" dirty="0"/>
              <a:t>Acts 19:21–41</a:t>
            </a:r>
          </a:p>
          <a:p>
            <a:r>
              <a:rPr lang="en-US" dirty="0"/>
              <a:t>1 Corinthians 14:6–33</a:t>
            </a:r>
          </a:p>
        </p:txBody>
      </p:sp>
    </p:spTree>
    <p:extLst>
      <p:ext uri="{BB962C8B-B14F-4D97-AF65-F5344CB8AC3E}">
        <p14:creationId xmlns:p14="http://schemas.microsoft.com/office/powerpoint/2010/main" val="22950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4B37F-05CA-4EEE-81DE-F067DB0A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Standards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4B43F0-FE77-4209-BD92-E46E10AFC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Order </a:t>
            </a:r>
          </a:p>
          <a:p>
            <a:r>
              <a:rPr lang="en-US" dirty="0"/>
              <a:t>Function Effectively </a:t>
            </a:r>
          </a:p>
        </p:txBody>
      </p:sp>
    </p:spTree>
    <p:extLst>
      <p:ext uri="{BB962C8B-B14F-4D97-AF65-F5344CB8AC3E}">
        <p14:creationId xmlns:p14="http://schemas.microsoft.com/office/powerpoint/2010/main" val="11185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B84EA1-FC0E-4A30-A8CC-3867854A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E68CB8-AE66-445F-B936-1C2B03EE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15678"/>
            <a:ext cx="7315200" cy="3318272"/>
          </a:xfrm>
        </p:spPr>
        <p:txBody>
          <a:bodyPr numCol="2">
            <a:normAutofit/>
          </a:bodyPr>
          <a:lstStyle/>
          <a:p>
            <a:r>
              <a:rPr lang="en-US" dirty="0"/>
              <a:t>Proverbs 6:6–11</a:t>
            </a:r>
          </a:p>
          <a:p>
            <a:r>
              <a:rPr lang="en-US" dirty="0"/>
              <a:t>Proverbs 11:1</a:t>
            </a:r>
          </a:p>
          <a:p>
            <a:r>
              <a:rPr lang="en-US" dirty="0"/>
              <a:t>Proverbs 11:13</a:t>
            </a:r>
          </a:p>
          <a:p>
            <a:r>
              <a:rPr lang="en-US" dirty="0"/>
              <a:t>Proverbs 11:14</a:t>
            </a:r>
          </a:p>
          <a:p>
            <a:r>
              <a:rPr lang="en-US" dirty="0"/>
              <a:t>Proverbs 14:17</a:t>
            </a:r>
          </a:p>
          <a:p>
            <a:r>
              <a:rPr lang="en-US" dirty="0"/>
              <a:t>Proverbs 16:12</a:t>
            </a:r>
          </a:p>
          <a:p>
            <a:r>
              <a:rPr lang="en-US" dirty="0"/>
              <a:t>Proverbs 16:17</a:t>
            </a:r>
          </a:p>
          <a:p>
            <a:r>
              <a:rPr lang="en-US" dirty="0"/>
              <a:t>Proverbs 17:23</a:t>
            </a:r>
          </a:p>
          <a:p>
            <a:r>
              <a:rPr lang="en-US" dirty="0"/>
              <a:t>Proverbs 18:13, 17</a:t>
            </a:r>
          </a:p>
        </p:txBody>
      </p:sp>
    </p:spTree>
    <p:extLst>
      <p:ext uri="{BB962C8B-B14F-4D97-AF65-F5344CB8AC3E}">
        <p14:creationId xmlns:p14="http://schemas.microsoft.com/office/powerpoint/2010/main" val="8685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4B37F-05CA-4EEE-81DE-F067DB0A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Standards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4B43F0-FE77-4209-BD92-E46E10AFC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Order </a:t>
            </a:r>
          </a:p>
          <a:p>
            <a:r>
              <a:rPr lang="en-US" dirty="0"/>
              <a:t>Function Effectively </a:t>
            </a:r>
          </a:p>
          <a:p>
            <a:r>
              <a:rPr lang="en-US" dirty="0"/>
              <a:t>Reach Their Goals </a:t>
            </a:r>
          </a:p>
        </p:txBody>
      </p:sp>
    </p:spTree>
    <p:extLst>
      <p:ext uri="{BB962C8B-B14F-4D97-AF65-F5344CB8AC3E}">
        <p14:creationId xmlns:p14="http://schemas.microsoft.com/office/powerpoint/2010/main" val="7446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8E98E-D82D-4103-BDF5-A9512B123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rules, standards, and values has our church established to help us glorify God, evangelize the lost, and edify believers?</a:t>
            </a:r>
          </a:p>
        </p:txBody>
      </p:sp>
    </p:spTree>
    <p:extLst>
      <p:ext uri="{BB962C8B-B14F-4D97-AF65-F5344CB8AC3E}">
        <p14:creationId xmlns:p14="http://schemas.microsoft.com/office/powerpoint/2010/main" val="38300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4B37F-05CA-4EEE-81DE-F067DB0A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Standards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4B43F0-FE77-4209-BD92-E46E10AFC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“Personal standards are _______________ I set up to _______________ _______________ and _______________ to God.”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90B19-43F8-47D1-B714-BD564FA77EC8}"/>
              </a:ext>
            </a:extLst>
          </p:cNvPr>
          <p:cNvSpPr txBox="1"/>
          <p:nvPr/>
        </p:nvSpPr>
        <p:spPr>
          <a:xfrm>
            <a:off x="1371600" y="203724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14901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4B37F-05CA-4EEE-81DE-F067DB0A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Standards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4B43F0-FE77-4209-BD92-E46E10AFC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“Personal standards are _______________ I set up to _______________ _______________ and _______________ to God.”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90B19-43F8-47D1-B714-BD564FA77EC8}"/>
              </a:ext>
            </a:extLst>
          </p:cNvPr>
          <p:cNvSpPr txBox="1"/>
          <p:nvPr/>
        </p:nvSpPr>
        <p:spPr>
          <a:xfrm>
            <a:off x="1371600" y="203724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defenses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AA805-4DDB-41F9-9397-3A477ED6F0FF}"/>
              </a:ext>
            </a:extLst>
          </p:cNvPr>
          <p:cNvSpPr txBox="1"/>
          <p:nvPr/>
        </p:nvSpPr>
        <p:spPr>
          <a:xfrm>
            <a:off x="1676400" y="245880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5383-8CBF-4678-9F26-994F123AE67F}"/>
              </a:ext>
            </a:extLst>
          </p:cNvPr>
          <p:cNvSpPr txBox="1"/>
          <p:nvPr/>
        </p:nvSpPr>
        <p:spPr>
          <a:xfrm>
            <a:off x="4610100" y="243411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temptation</a:t>
            </a:r>
          </a:p>
        </p:txBody>
      </p:sp>
    </p:spTree>
    <p:extLst>
      <p:ext uri="{BB962C8B-B14F-4D97-AF65-F5344CB8AC3E}">
        <p14:creationId xmlns:p14="http://schemas.microsoft.com/office/powerpoint/2010/main" val="8501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4B37F-05CA-4EEE-81DE-F067DB0A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Standards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4B43F0-FE77-4209-BD92-E46E10AFC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“Personal standards are _______________ I set up to _______________ _______________ and _______________ to God.”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90B19-43F8-47D1-B714-BD564FA77EC8}"/>
              </a:ext>
            </a:extLst>
          </p:cNvPr>
          <p:cNvSpPr txBox="1"/>
          <p:nvPr/>
        </p:nvSpPr>
        <p:spPr>
          <a:xfrm>
            <a:off x="1371600" y="203724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defenses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AA805-4DDB-41F9-9397-3A477ED6F0FF}"/>
              </a:ext>
            </a:extLst>
          </p:cNvPr>
          <p:cNvSpPr txBox="1"/>
          <p:nvPr/>
        </p:nvSpPr>
        <p:spPr>
          <a:xfrm>
            <a:off x="1676400" y="245880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5383-8CBF-4678-9F26-994F123AE67F}"/>
              </a:ext>
            </a:extLst>
          </p:cNvPr>
          <p:cNvSpPr txBox="1"/>
          <p:nvPr/>
        </p:nvSpPr>
        <p:spPr>
          <a:xfrm>
            <a:off x="4610100" y="243411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temptation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D35D5-6006-409F-BDCF-477B93735FB0}"/>
              </a:ext>
            </a:extLst>
          </p:cNvPr>
          <p:cNvSpPr txBox="1"/>
          <p:nvPr/>
        </p:nvSpPr>
        <p:spPr>
          <a:xfrm>
            <a:off x="2171700" y="288264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stay close</a:t>
            </a:r>
          </a:p>
        </p:txBody>
      </p:sp>
    </p:spTree>
    <p:extLst>
      <p:ext uri="{BB962C8B-B14F-4D97-AF65-F5344CB8AC3E}">
        <p14:creationId xmlns:p14="http://schemas.microsoft.com/office/powerpoint/2010/main" val="6021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9906-32E7-4DD9-9C12-E968A353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0500-AC9A-48C5-BA6E-4900C01BA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Help Us Resist Temptation</a:t>
            </a:r>
          </a:p>
          <a:p>
            <a:r>
              <a:rPr lang="en-US" dirty="0"/>
              <a:t>They Help Us Stay Close to God  </a:t>
            </a:r>
          </a:p>
          <a:p>
            <a:r>
              <a:rPr lang="en-US" dirty="0"/>
              <a:t>They Change Our Hearts </a:t>
            </a:r>
          </a:p>
          <a:p>
            <a:r>
              <a:rPr lang="en-US" dirty="0"/>
              <a:t>They Change Our Affections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9906-32E7-4DD9-9C12-E968A353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0500-AC9A-48C5-BA6E-4900C01BA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and meditation on God’s Word </a:t>
            </a:r>
          </a:p>
          <a:p>
            <a:r>
              <a:rPr lang="en-US" dirty="0"/>
              <a:t>Prayer </a:t>
            </a:r>
          </a:p>
          <a:p>
            <a:r>
              <a:rPr lang="en-US" dirty="0"/>
              <a:t>Silence and solitude </a:t>
            </a:r>
          </a:p>
        </p:txBody>
      </p:sp>
    </p:spTree>
    <p:extLst>
      <p:ext uri="{BB962C8B-B14F-4D97-AF65-F5344CB8AC3E}">
        <p14:creationId xmlns:p14="http://schemas.microsoft.com/office/powerpoint/2010/main" val="27579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7E0FC2-E191-463F-99FF-67FC45E5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at Salvation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F3A03-48CB-482E-840C-C0703FE6C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352550"/>
            <a:ext cx="6629400" cy="3581400"/>
          </a:xfrm>
        </p:spPr>
        <p:txBody>
          <a:bodyPr numCol="1"/>
          <a:lstStyle/>
          <a:p>
            <a:r>
              <a:rPr lang="en-US" dirty="0"/>
              <a:t>Matthew 12:50</a:t>
            </a:r>
          </a:p>
          <a:p>
            <a:r>
              <a:rPr lang="en-US" dirty="0"/>
              <a:t>Colossians 1:12</a:t>
            </a:r>
          </a:p>
          <a:p>
            <a:r>
              <a:rPr lang="en-US" dirty="0"/>
              <a:t>2 Peter 1:3</a:t>
            </a:r>
          </a:p>
          <a:p>
            <a:r>
              <a:rPr lang="en-US" dirty="0"/>
              <a:t>Isaiah 62:2</a:t>
            </a:r>
          </a:p>
          <a:p>
            <a:r>
              <a:rPr lang="en-US" dirty="0"/>
              <a:t>1 Corinthians 12:1–11</a:t>
            </a:r>
          </a:p>
        </p:txBody>
      </p:sp>
    </p:spTree>
    <p:extLst>
      <p:ext uri="{BB962C8B-B14F-4D97-AF65-F5344CB8AC3E}">
        <p14:creationId xmlns:p14="http://schemas.microsoft.com/office/powerpoint/2010/main" val="14906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1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5B98-BFDD-472F-9BC6-4ED74016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79DF-0929-4F47-89BF-1EB07E98A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Judicial Refers to a Judgment or Ruling by a Judge </a:t>
            </a:r>
          </a:p>
          <a:p>
            <a:r>
              <a:rPr lang="en-US" dirty="0"/>
              <a:t>Justification Is God Passing Down a Ruling </a:t>
            </a:r>
          </a:p>
        </p:txBody>
      </p:sp>
    </p:spTree>
    <p:extLst>
      <p:ext uri="{BB962C8B-B14F-4D97-AF65-F5344CB8AC3E}">
        <p14:creationId xmlns:p14="http://schemas.microsoft.com/office/powerpoint/2010/main" val="8147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5B98-BFDD-472F-9BC6-4ED74016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Justification Means to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79DF-0929-4F47-89BF-1EB07E98A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No Longer Under Condemnation by God</a:t>
            </a:r>
          </a:p>
          <a:p>
            <a:pPr lvl="1"/>
            <a:r>
              <a:rPr lang="en-US" dirty="0"/>
              <a:t>Romans 8:1 </a:t>
            </a:r>
          </a:p>
          <a:p>
            <a:r>
              <a:rPr lang="en-US" b="1" dirty="0"/>
              <a:t>You Are Now Living in God’s Favor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5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B045-B746-47E9-A898-1D3009670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Grace:</a:t>
            </a:r>
            <a:br>
              <a:rPr lang="en-US" dirty="0"/>
            </a:br>
            <a:r>
              <a:rPr lang="en-US" dirty="0"/>
              <a:t>God’s Attitude Toward You 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7926-D1C0-4248-8C92-2842C10EA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8840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01257F-BF93-4EB7-8936-3E035294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Definition of Grace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08FF42-82F6-4A7E-9840-12BF84AC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“To show grace is to extend favor or kindness to one who doesn’t deserve it and can never earn it.” </a:t>
            </a:r>
          </a:p>
        </p:txBody>
      </p:sp>
    </p:spTree>
    <p:extLst>
      <p:ext uri="{BB962C8B-B14F-4D97-AF65-F5344CB8AC3E}">
        <p14:creationId xmlns:p14="http://schemas.microsoft.com/office/powerpoint/2010/main" val="172840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On-screen Show (16:9)</PresentationFormat>
  <Paragraphs>112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Arial</vt:lpstr>
      <vt:lpstr>Basic Styles</vt:lpstr>
      <vt:lpstr>PowerPoint Presentation</vt:lpstr>
      <vt:lpstr>Court Adjourned:  God’s Grace to You! </vt:lpstr>
      <vt:lpstr>What Happens at Salvation </vt:lpstr>
      <vt:lpstr>What Happens at Salvation </vt:lpstr>
      <vt:lpstr>Definition of Justification</vt:lpstr>
      <vt:lpstr>What Justification Means to You </vt:lpstr>
      <vt:lpstr>PowerPoint Presentation</vt:lpstr>
      <vt:lpstr>Grace: God’s Attitude Toward You </vt:lpstr>
      <vt:lpstr>The Definition of Grace </vt:lpstr>
      <vt:lpstr>The Definition of Grace </vt:lpstr>
      <vt:lpstr>The Danger of Grace </vt:lpstr>
      <vt:lpstr>PowerPoint Presentation</vt:lpstr>
      <vt:lpstr>Living Sacrifice:  The Proper Response to Grace </vt:lpstr>
      <vt:lpstr>Responding to a Gift </vt:lpstr>
      <vt:lpstr>PowerPoint Presentation</vt:lpstr>
      <vt:lpstr>Running Our Lives </vt:lpstr>
      <vt:lpstr>PowerPoint Presentation</vt:lpstr>
      <vt:lpstr>Renewing Our Minds </vt:lpstr>
      <vt:lpstr>PowerPoint Presentation</vt:lpstr>
      <vt:lpstr>Grace Living:  Showing Grace to Others </vt:lpstr>
      <vt:lpstr>The Way We Think About Others </vt:lpstr>
      <vt:lpstr>PowerPoint Presentation</vt:lpstr>
      <vt:lpstr>The Way We Think About Others </vt:lpstr>
      <vt:lpstr>The Way We Talk to Others </vt:lpstr>
      <vt:lpstr>The Way We Deal with Others’ Sin</vt:lpstr>
      <vt:lpstr>The Way We Deal with Others’ Sin</vt:lpstr>
      <vt:lpstr>PowerPoint Presentation</vt:lpstr>
      <vt:lpstr>Standards:  Nuisance or Necessity? </vt:lpstr>
      <vt:lpstr>Institutional Standards </vt:lpstr>
      <vt:lpstr>Small Group Research</vt:lpstr>
      <vt:lpstr>Institutional Standards </vt:lpstr>
      <vt:lpstr>Group Research</vt:lpstr>
      <vt:lpstr>Institutional Standards </vt:lpstr>
      <vt:lpstr>PowerPoint Presentation</vt:lpstr>
      <vt:lpstr>Personal Standards </vt:lpstr>
      <vt:lpstr>Personal Standards </vt:lpstr>
      <vt:lpstr>Personal Standards </vt:lpstr>
      <vt:lpstr>Personal Standards</vt:lpstr>
      <vt:lpstr>Essential Disciplines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Grace Hot Shot Presentation</dc:title>
  <dc:creator/>
  <cp:keywords>amazing grace, salvation, sunday school, Bible curriculum</cp:keywords>
  <cp:lastModifiedBy/>
  <cp:revision>1</cp:revision>
  <dcterms:created xsi:type="dcterms:W3CDTF">2016-09-06T17:21:08Z</dcterms:created>
  <dcterms:modified xsi:type="dcterms:W3CDTF">2018-10-01T17:58:42Z</dcterms:modified>
</cp:coreProperties>
</file>