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embedTrueTypeFonts="1">
  <p:sldMasterIdLst>
    <p:sldMasterId id="2147483648" r:id="rId1"/>
  </p:sldMasterIdLst>
  <p:notesMasterIdLst>
    <p:notesMasterId r:id="rId70"/>
  </p:notesMasterIdLst>
  <p:sldIdLst>
    <p:sldId id="256" r:id="rId2"/>
    <p:sldId id="258" r:id="rId3"/>
    <p:sldId id="296" r:id="rId4"/>
    <p:sldId id="297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98" r:id="rId13"/>
    <p:sldId id="299" r:id="rId14"/>
    <p:sldId id="273" r:id="rId15"/>
    <p:sldId id="266" r:id="rId16"/>
    <p:sldId id="267" r:id="rId17"/>
    <p:sldId id="301" r:id="rId18"/>
    <p:sldId id="302" r:id="rId19"/>
    <p:sldId id="300" r:id="rId20"/>
    <p:sldId id="268" r:id="rId21"/>
    <p:sldId id="270" r:id="rId22"/>
    <p:sldId id="272" r:id="rId23"/>
    <p:sldId id="271" r:id="rId24"/>
    <p:sldId id="275" r:id="rId25"/>
    <p:sldId id="303" r:id="rId26"/>
    <p:sldId id="304" r:id="rId27"/>
    <p:sldId id="276" r:id="rId28"/>
    <p:sldId id="305" r:id="rId29"/>
    <p:sldId id="306" r:id="rId30"/>
    <p:sldId id="277" r:id="rId31"/>
    <p:sldId id="307" r:id="rId32"/>
    <p:sldId id="308" r:id="rId33"/>
    <p:sldId id="278" r:id="rId34"/>
    <p:sldId id="309" r:id="rId35"/>
    <p:sldId id="310" r:id="rId36"/>
    <p:sldId id="279" r:id="rId37"/>
    <p:sldId id="311" r:id="rId38"/>
    <p:sldId id="280" r:id="rId39"/>
    <p:sldId id="312" r:id="rId40"/>
    <p:sldId id="313" r:id="rId41"/>
    <p:sldId id="281" r:id="rId42"/>
    <p:sldId id="314" r:id="rId43"/>
    <p:sldId id="315" r:id="rId44"/>
    <p:sldId id="274" r:id="rId45"/>
    <p:sldId id="282" r:id="rId46"/>
    <p:sldId id="283" r:id="rId47"/>
    <p:sldId id="316" r:id="rId48"/>
    <p:sldId id="284" r:id="rId49"/>
    <p:sldId id="317" r:id="rId50"/>
    <p:sldId id="285" r:id="rId51"/>
    <p:sldId id="318" r:id="rId52"/>
    <p:sldId id="319" r:id="rId53"/>
    <p:sldId id="286" r:id="rId54"/>
    <p:sldId id="320" r:id="rId55"/>
    <p:sldId id="321" r:id="rId56"/>
    <p:sldId id="287" r:id="rId57"/>
    <p:sldId id="288" r:id="rId58"/>
    <p:sldId id="289" r:id="rId59"/>
    <p:sldId id="322" r:id="rId60"/>
    <p:sldId id="323" r:id="rId61"/>
    <p:sldId id="290" r:id="rId62"/>
    <p:sldId id="291" r:id="rId63"/>
    <p:sldId id="292" r:id="rId64"/>
    <p:sldId id="324" r:id="rId65"/>
    <p:sldId id="325" r:id="rId66"/>
    <p:sldId id="293" r:id="rId67"/>
    <p:sldId id="294" r:id="rId68"/>
    <p:sldId id="295" r:id="rId69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Author" initials="A" lastIdx="2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44365"/>
    <a:srgbClr val="9B87AF"/>
    <a:srgbClr val="D5CDDD"/>
    <a:srgbClr val="9E7DB9"/>
    <a:srgbClr val="2F1444"/>
    <a:srgbClr val="42392A"/>
    <a:srgbClr val="F6F1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428" autoAdjust="0"/>
    <p:restoredTop sz="86437" autoAdjust="0"/>
  </p:normalViewPr>
  <p:slideViewPr>
    <p:cSldViewPr>
      <p:cViewPr varScale="1">
        <p:scale>
          <a:sx n="117" d="100"/>
          <a:sy n="117" d="100"/>
        </p:scale>
        <p:origin x="432" y="96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4711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" Type="http://schemas.openxmlformats.org/officeDocument/2006/relationships/slide" Target="slides/slide6.xml"/><Relationship Id="rId71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notesMaster" Target="notesMasters/notesMaster1.xml"/><Relationship Id="rId75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panose="020B0604020202020204" pitchFamily="34" charset="0"/>
              </a:defRPr>
            </a:lvl1pPr>
          </a:lstStyle>
          <a:p>
            <a:fld id="{91096A22-878C-44FD-A811-BAC384802EB8}" type="datetimeFigureOut">
              <a:rPr lang="en-US" smtClean="0"/>
              <a:pPr/>
              <a:t>10/1/2018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panose="020B0604020202020204" pitchFamily="34" charset="0"/>
              </a:defRPr>
            </a:lvl1pPr>
          </a:lstStyle>
          <a:p>
            <a:fld id="{3050A3C8-F9AF-495C-B259-C721909C4AD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61051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ro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263197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09600" y="2038350"/>
            <a:ext cx="7772400" cy="2514600"/>
          </a:xfrm>
        </p:spPr>
        <p:txBody>
          <a:bodyPr anchor="t"/>
          <a:lstStyle>
            <a:lvl1pPr>
              <a:lnSpc>
                <a:spcPct val="85000"/>
              </a:lnSpc>
              <a:defRPr sz="7200" b="1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Lesson Title Goes Here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371600" y="971550"/>
            <a:ext cx="6400800" cy="476250"/>
          </a:xfrm>
        </p:spPr>
        <p:txBody>
          <a:bodyPr anchor="b">
            <a:noAutofit/>
          </a:bodyPr>
          <a:lstStyle>
            <a:lvl1pPr marL="0" indent="0" algn="ctr">
              <a:buNone/>
              <a:defRPr sz="3600" b="0" spc="60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LESSON 1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ody Content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361950"/>
            <a:ext cx="8229600" cy="1066800"/>
          </a:xfrm>
        </p:spPr>
        <p:txBody>
          <a:bodyPr/>
          <a:lstStyle>
            <a:lvl1pPr>
              <a:lnSpc>
                <a:spcPct val="90000"/>
              </a:lnSpc>
              <a:defRPr sz="450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Body Content Slide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1257300" y="1615678"/>
            <a:ext cx="6629400" cy="3318272"/>
          </a:xfrm>
        </p:spPr>
        <p:txBody>
          <a:bodyPr/>
          <a:lstStyle>
            <a:lvl1pPr>
              <a:spcBef>
                <a:spcPts val="180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dy Content Single Poi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2038350"/>
            <a:ext cx="8229600" cy="1066800"/>
          </a:xfrm>
        </p:spPr>
        <p:txBody>
          <a:bodyPr/>
          <a:lstStyle>
            <a:lvl1pPr>
              <a:lnSpc>
                <a:spcPct val="90000"/>
              </a:lnSpc>
              <a:defRPr sz="450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Body Content Slide</a:t>
            </a:r>
          </a:p>
        </p:txBody>
      </p:sp>
    </p:spTree>
    <p:extLst>
      <p:ext uri="{BB962C8B-B14F-4D97-AF65-F5344CB8AC3E}">
        <p14:creationId xmlns:p14="http://schemas.microsoft.com/office/powerpoint/2010/main" val="2219993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cussion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882643-8930-466E-9F44-41065714CCC5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1257300" y="514350"/>
            <a:ext cx="6629400" cy="4191000"/>
          </a:xfrm>
        </p:spPr>
        <p:txBody>
          <a:bodyPr anchor="ctr">
            <a:normAutofit/>
          </a:bodyPr>
          <a:lstStyle>
            <a:lvl1pPr marL="0" indent="0" algn="l">
              <a:lnSpc>
                <a:spcPts val="3500"/>
              </a:lnSpc>
              <a:spcBef>
                <a:spcPts val="0"/>
              </a:spcBef>
              <a:spcAft>
                <a:spcPts val="800"/>
              </a:spcAft>
              <a:buNone/>
              <a:defRPr sz="3600" b="0" baseline="0">
                <a:solidFill>
                  <a:srgbClr val="F6F1E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Discussion Question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d Brea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8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14350"/>
            <a:ext cx="8229600" cy="6096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/>
              <a:t>Header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7300" y="1200150"/>
            <a:ext cx="6629400" cy="34706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First line of the slide</a:t>
            </a:r>
          </a:p>
          <a:p>
            <a:pPr lvl="1"/>
            <a:r>
              <a:rPr lang="en-US" dirty="0"/>
              <a:t>Second line of the slide</a:t>
            </a:r>
          </a:p>
          <a:p>
            <a:pPr lvl="2"/>
            <a:r>
              <a:rPr lang="en-US" dirty="0"/>
              <a:t>Third line of the slide</a:t>
            </a:r>
          </a:p>
          <a:p>
            <a:pPr lvl="3"/>
            <a:r>
              <a:rPr lang="en-US" dirty="0"/>
              <a:t>Fourth line of the slide</a:t>
            </a:r>
          </a:p>
          <a:p>
            <a:pPr lvl="4"/>
            <a:r>
              <a:rPr lang="en-US" dirty="0"/>
              <a:t>Fifth and lowest line of the slide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7" r:id="rId1"/>
    <p:sldLayoutId id="2147483649" r:id="rId2"/>
    <p:sldLayoutId id="2147483650" r:id="rId3"/>
    <p:sldLayoutId id="2147483658" r:id="rId4"/>
    <p:sldLayoutId id="2147483655" r:id="rId5"/>
    <p:sldLayoutId id="2147483656" r:id="rId6"/>
  </p:sldLayoutIdLst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xStyles>
    <p:titleStyle>
      <a:lvl1pPr algn="ctr" defTabSz="914400" rtl="0" eaLnBrk="1" latinLnBrk="0" hangingPunct="1">
        <a:lnSpc>
          <a:spcPct val="80000"/>
        </a:lnSpc>
        <a:spcBef>
          <a:spcPct val="0"/>
        </a:spcBef>
        <a:buNone/>
        <a:defRPr sz="4500" b="1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800" b="1" i="0" kern="1200" baseline="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58368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400" kern="1200" baseline="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896112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 baseline="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1800" b="1" i="0" kern="1200" baseline="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1371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800" kern="1200" baseline="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638882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EA7A7E-F2B3-4B92-ADE8-18A4107675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Other Kinsman-Redeemer Refused to</a:t>
            </a:r>
            <a:br>
              <a:rPr lang="en-US" dirty="0"/>
            </a:br>
            <a:r>
              <a:rPr lang="en-US" dirty="0"/>
              <a:t>Marry Ruth</a:t>
            </a:r>
          </a:p>
        </p:txBody>
      </p:sp>
    </p:spTree>
    <p:extLst>
      <p:ext uri="{BB962C8B-B14F-4D97-AF65-F5344CB8AC3E}">
        <p14:creationId xmlns:p14="http://schemas.microsoft.com/office/powerpoint/2010/main" val="32988264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881EC5-34F3-48C5-8198-EACE945521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Boaz and Ruth Married</a:t>
            </a:r>
          </a:p>
        </p:txBody>
      </p:sp>
    </p:spTree>
    <p:extLst>
      <p:ext uri="{BB962C8B-B14F-4D97-AF65-F5344CB8AC3E}">
        <p14:creationId xmlns:p14="http://schemas.microsoft.com/office/powerpoint/2010/main" val="28760919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733DD4-398F-49DA-A3D2-7D653B39A60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What can we learn about the character of God through His providential actions in the story of Ruth? </a:t>
            </a:r>
          </a:p>
          <a:p>
            <a:endParaRPr lang="en-US" dirty="0"/>
          </a:p>
          <a:p>
            <a:r>
              <a:rPr lang="en-US" dirty="0"/>
              <a:t>What qualities does he show by His provision for Ruth, a girl from Moab? </a:t>
            </a:r>
          </a:p>
        </p:txBody>
      </p:sp>
    </p:spTree>
    <p:extLst>
      <p:ext uri="{BB962C8B-B14F-4D97-AF65-F5344CB8AC3E}">
        <p14:creationId xmlns:p14="http://schemas.microsoft.com/office/powerpoint/2010/main" val="31714841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733DD4-398F-49DA-A3D2-7D653B39A60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What else did God accomplish—through David? the kings of Judah? the line of Christ?</a:t>
            </a:r>
          </a:p>
        </p:txBody>
      </p:sp>
    </p:spTree>
    <p:extLst>
      <p:ext uri="{BB962C8B-B14F-4D97-AF65-F5344CB8AC3E}">
        <p14:creationId xmlns:p14="http://schemas.microsoft.com/office/powerpoint/2010/main" val="41439572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238205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DDD0A5-1403-4C05-B534-EDBE46E4C5A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Courage Rewarded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28FC120-9137-4E27-A1D2-1735BCC64B6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Lesson 2</a:t>
            </a:r>
          </a:p>
        </p:txBody>
      </p:sp>
    </p:spTree>
    <p:extLst>
      <p:ext uri="{BB962C8B-B14F-4D97-AF65-F5344CB8AC3E}">
        <p14:creationId xmlns:p14="http://schemas.microsoft.com/office/powerpoint/2010/main" val="25099451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696C9423-EF9F-44D7-96E7-B62A316814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Did Ruth Risk?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EC1FB80E-D745-4AA9-A145-6120CF84502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She Risked Rejection</a:t>
            </a:r>
          </a:p>
          <a:p>
            <a:r>
              <a:rPr lang="en-US" dirty="0"/>
              <a:t>She Risked Security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65638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7E81D99-4359-4D9D-AF4B-BD447ACD6B2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Share a story of when your family moved to another area. </a:t>
            </a:r>
          </a:p>
          <a:p>
            <a:endParaRPr lang="en-US" dirty="0"/>
          </a:p>
          <a:p>
            <a:r>
              <a:rPr lang="en-US" dirty="0"/>
              <a:t>What changes did they have to cope with?</a:t>
            </a:r>
          </a:p>
        </p:txBody>
      </p:sp>
    </p:spTree>
    <p:extLst>
      <p:ext uri="{BB962C8B-B14F-4D97-AF65-F5344CB8AC3E}">
        <p14:creationId xmlns:p14="http://schemas.microsoft.com/office/powerpoint/2010/main" val="41117590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7E81D99-4359-4D9D-AF4B-BD447ACD6B2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What did they worry about in their new environment? </a:t>
            </a:r>
          </a:p>
          <a:p>
            <a:endParaRPr lang="en-US" dirty="0"/>
          </a:p>
          <a:p>
            <a:r>
              <a:rPr lang="en-US" dirty="0"/>
              <a:t>How did God work things out?</a:t>
            </a:r>
          </a:p>
          <a:p>
            <a:endParaRPr lang="en-US" dirty="0"/>
          </a:p>
          <a:p>
            <a:r>
              <a:rPr lang="en-US" dirty="0"/>
              <a:t>What would it be like to move to an entirely different country, or even an enemy nation?</a:t>
            </a:r>
          </a:p>
        </p:txBody>
      </p:sp>
    </p:spTree>
    <p:extLst>
      <p:ext uri="{BB962C8B-B14F-4D97-AF65-F5344CB8AC3E}">
        <p14:creationId xmlns:p14="http://schemas.microsoft.com/office/powerpoint/2010/main" val="5741405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696C9423-EF9F-44D7-96E7-B62A316814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Did Ruth Risk?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EC1FB80E-D745-4AA9-A145-6120CF84502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She Risked Rejection</a:t>
            </a:r>
          </a:p>
          <a:p>
            <a:r>
              <a:rPr lang="en-US" dirty="0"/>
              <a:t>She Risked Security</a:t>
            </a:r>
          </a:p>
          <a:p>
            <a:r>
              <a:rPr lang="en-US" dirty="0"/>
              <a:t>She Risked Loneliness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61301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DDD0A5-1403-4C05-B534-EDBE46E4C5A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God’s Providential Care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28FC120-9137-4E27-A1D2-1735BCC64B6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Lesson 1</a:t>
            </a:r>
          </a:p>
        </p:txBody>
      </p:sp>
    </p:spTree>
    <p:extLst>
      <p:ext uri="{BB962C8B-B14F-4D97-AF65-F5344CB8AC3E}">
        <p14:creationId xmlns:p14="http://schemas.microsoft.com/office/powerpoint/2010/main" val="28184533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696C9423-EF9F-44D7-96E7-B62A316814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Ruth’s Decision</a:t>
            </a:r>
          </a:p>
        </p:txBody>
      </p:sp>
    </p:spTree>
    <p:extLst>
      <p:ext uri="{BB962C8B-B14F-4D97-AF65-F5344CB8AC3E}">
        <p14:creationId xmlns:p14="http://schemas.microsoft.com/office/powerpoint/2010/main" val="24827055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696C9423-EF9F-44D7-96E7-B62A316814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Did Ruth Gain?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EC1FB80E-D745-4AA9-A145-6120CF84502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She Gained a People</a:t>
            </a:r>
          </a:p>
          <a:p>
            <a:r>
              <a:rPr lang="en-US" dirty="0"/>
              <a:t>She Gained a Family</a:t>
            </a:r>
          </a:p>
          <a:p>
            <a:r>
              <a:rPr lang="en-US" dirty="0"/>
              <a:t>She Gained a Home</a:t>
            </a:r>
          </a:p>
          <a:p>
            <a:r>
              <a:rPr lang="en-US" dirty="0"/>
              <a:t>She Gained the True God</a:t>
            </a:r>
          </a:p>
        </p:txBody>
      </p:sp>
    </p:spTree>
    <p:extLst>
      <p:ext uri="{BB962C8B-B14F-4D97-AF65-F5344CB8AC3E}">
        <p14:creationId xmlns:p14="http://schemas.microsoft.com/office/powerpoint/2010/main" val="3236097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164309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DDD0A5-1403-4C05-B534-EDBE46E4C5A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A Woman of Virtue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28FC120-9137-4E27-A1D2-1735BCC64B6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Lesson 3</a:t>
            </a:r>
          </a:p>
        </p:txBody>
      </p:sp>
    </p:spTree>
    <p:extLst>
      <p:ext uri="{BB962C8B-B14F-4D97-AF65-F5344CB8AC3E}">
        <p14:creationId xmlns:p14="http://schemas.microsoft.com/office/powerpoint/2010/main" val="25869512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696C9423-EF9F-44D7-96E7-B62A316814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She Took Initiative</a:t>
            </a:r>
          </a:p>
        </p:txBody>
      </p:sp>
    </p:spTree>
    <p:extLst>
      <p:ext uri="{BB962C8B-B14F-4D97-AF65-F5344CB8AC3E}">
        <p14:creationId xmlns:p14="http://schemas.microsoft.com/office/powerpoint/2010/main" val="14860410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6482A9-470F-4606-A8E0-4048615F35D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How proactive are you when something needs to be done?</a:t>
            </a:r>
          </a:p>
          <a:p>
            <a:endParaRPr lang="en-US" dirty="0"/>
          </a:p>
          <a:p>
            <a:r>
              <a:rPr lang="en-US" dirty="0"/>
              <a:t>Do you anticipate the needs of others and try to meet them?</a:t>
            </a:r>
          </a:p>
        </p:txBody>
      </p:sp>
    </p:spTree>
    <p:extLst>
      <p:ext uri="{BB962C8B-B14F-4D97-AF65-F5344CB8AC3E}">
        <p14:creationId xmlns:p14="http://schemas.microsoft.com/office/powerpoint/2010/main" val="31180437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6482A9-470F-4606-A8E0-4048615F35D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Are you also willing to be patient when God is working in relationships?</a:t>
            </a:r>
          </a:p>
          <a:p>
            <a:endParaRPr lang="en-US" dirty="0"/>
          </a:p>
          <a:p>
            <a:r>
              <a:rPr lang="en-US" dirty="0"/>
              <a:t>When is it appropriate to act, and when is it best to wait?</a:t>
            </a:r>
          </a:p>
          <a:p>
            <a:endParaRPr lang="en-US" dirty="0"/>
          </a:p>
          <a:p>
            <a:r>
              <a:rPr lang="en-US" dirty="0"/>
              <a:t>What can we do while waiting?</a:t>
            </a:r>
          </a:p>
        </p:txBody>
      </p:sp>
    </p:spTree>
    <p:extLst>
      <p:ext uri="{BB962C8B-B14F-4D97-AF65-F5344CB8AC3E}">
        <p14:creationId xmlns:p14="http://schemas.microsoft.com/office/powerpoint/2010/main" val="15393235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696C9423-EF9F-44D7-96E7-B62A316814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She Remained Cheerful</a:t>
            </a:r>
          </a:p>
        </p:txBody>
      </p:sp>
    </p:spTree>
    <p:extLst>
      <p:ext uri="{BB962C8B-B14F-4D97-AF65-F5344CB8AC3E}">
        <p14:creationId xmlns:p14="http://schemas.microsoft.com/office/powerpoint/2010/main" val="41069045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6482A9-470F-4606-A8E0-4048615F35D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What’s the importance of your attitude when you do a job? </a:t>
            </a:r>
          </a:p>
          <a:p>
            <a:endParaRPr lang="en-US" dirty="0"/>
          </a:p>
          <a:p>
            <a:r>
              <a:rPr lang="en-US" dirty="0"/>
              <a:t>Does your attitude—or the attitude of those you work with—make a job harder or easier?</a:t>
            </a:r>
          </a:p>
        </p:txBody>
      </p:sp>
    </p:spTree>
    <p:extLst>
      <p:ext uri="{BB962C8B-B14F-4D97-AF65-F5344CB8AC3E}">
        <p14:creationId xmlns:p14="http://schemas.microsoft.com/office/powerpoint/2010/main" val="42230578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6482A9-470F-4606-A8E0-4048615F35D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What do you think of people</a:t>
            </a:r>
          </a:p>
          <a:p>
            <a:r>
              <a:rPr lang="en-US" dirty="0"/>
              <a:t>who complain a lot? </a:t>
            </a:r>
          </a:p>
          <a:p>
            <a:endParaRPr lang="en-US" dirty="0"/>
          </a:p>
          <a:p>
            <a:r>
              <a:rPr lang="en-US" dirty="0"/>
              <a:t>What does complaining do to the testimony of Christ? </a:t>
            </a:r>
          </a:p>
          <a:p>
            <a:endParaRPr lang="en-US" dirty="0"/>
          </a:p>
          <a:p>
            <a:r>
              <a:rPr lang="en-US" dirty="0"/>
              <a:t>How can we reflect His grace by our work?</a:t>
            </a:r>
          </a:p>
        </p:txBody>
      </p:sp>
    </p:spTree>
    <p:extLst>
      <p:ext uri="{BB962C8B-B14F-4D97-AF65-F5344CB8AC3E}">
        <p14:creationId xmlns:p14="http://schemas.microsoft.com/office/powerpoint/2010/main" val="33763688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17899FC2-34CE-45BD-B8B6-B3C3F12C87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Famine Struck Israel</a:t>
            </a:r>
          </a:p>
        </p:txBody>
      </p:sp>
    </p:spTree>
    <p:extLst>
      <p:ext uri="{BB962C8B-B14F-4D97-AF65-F5344CB8AC3E}">
        <p14:creationId xmlns:p14="http://schemas.microsoft.com/office/powerpoint/2010/main" val="23005924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696C9423-EF9F-44D7-96E7-B62A316814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She Was Humble</a:t>
            </a:r>
          </a:p>
        </p:txBody>
      </p:sp>
    </p:spTree>
    <p:extLst>
      <p:ext uri="{BB962C8B-B14F-4D97-AF65-F5344CB8AC3E}">
        <p14:creationId xmlns:p14="http://schemas.microsoft.com/office/powerpoint/2010/main" val="13132245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6482A9-470F-4606-A8E0-4048615F35D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Are you too proud to do the work that you’ve been given?</a:t>
            </a:r>
          </a:p>
          <a:p>
            <a:endParaRPr lang="en-US" dirty="0"/>
          </a:p>
          <a:p>
            <a:r>
              <a:rPr lang="en-US" dirty="0"/>
              <a:t>Do you avoid a task because you think it beneath you? </a:t>
            </a:r>
          </a:p>
        </p:txBody>
      </p:sp>
    </p:spTree>
    <p:extLst>
      <p:ext uri="{BB962C8B-B14F-4D97-AF65-F5344CB8AC3E}">
        <p14:creationId xmlns:p14="http://schemas.microsoft.com/office/powerpoint/2010/main" val="42418875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6482A9-470F-4606-A8E0-4048615F35D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Are you willing to work with others—even those you don’t like—for a good cause?</a:t>
            </a:r>
          </a:p>
          <a:p>
            <a:endParaRPr lang="en-US" dirty="0"/>
          </a:p>
          <a:p>
            <a:r>
              <a:rPr lang="en-US" dirty="0"/>
              <a:t>How often do you show kindness to those that aren’t on your “level”?</a:t>
            </a:r>
          </a:p>
        </p:txBody>
      </p:sp>
    </p:spTree>
    <p:extLst>
      <p:ext uri="{BB962C8B-B14F-4D97-AF65-F5344CB8AC3E}">
        <p14:creationId xmlns:p14="http://schemas.microsoft.com/office/powerpoint/2010/main" val="2019664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696C9423-EF9F-44D7-96E7-B62A316814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She Worked Hard</a:t>
            </a:r>
          </a:p>
        </p:txBody>
      </p:sp>
    </p:spTree>
    <p:extLst>
      <p:ext uri="{BB962C8B-B14F-4D97-AF65-F5344CB8AC3E}">
        <p14:creationId xmlns:p14="http://schemas.microsoft.com/office/powerpoint/2010/main" val="36937469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6482A9-470F-4606-A8E0-4048615F35D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How do you act at the end of a work day? </a:t>
            </a:r>
          </a:p>
          <a:p>
            <a:endParaRPr lang="en-US" dirty="0"/>
          </a:p>
          <a:p>
            <a:r>
              <a:rPr lang="en-US" dirty="0"/>
              <a:t>How can you demonstrate a solid work ethic when others begin to slack off?</a:t>
            </a:r>
          </a:p>
        </p:txBody>
      </p:sp>
    </p:spTree>
    <p:extLst>
      <p:ext uri="{BB962C8B-B14F-4D97-AF65-F5344CB8AC3E}">
        <p14:creationId xmlns:p14="http://schemas.microsoft.com/office/powerpoint/2010/main" val="17907205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6482A9-470F-4606-A8E0-4048615F35D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How is God glorified by hard work?</a:t>
            </a:r>
          </a:p>
          <a:p>
            <a:endParaRPr lang="en-US" dirty="0"/>
          </a:p>
          <a:p>
            <a:r>
              <a:rPr lang="en-US" dirty="0"/>
              <a:t>What examples of service did Christ provide?</a:t>
            </a:r>
          </a:p>
        </p:txBody>
      </p:sp>
    </p:spTree>
    <p:extLst>
      <p:ext uri="{BB962C8B-B14F-4D97-AF65-F5344CB8AC3E}">
        <p14:creationId xmlns:p14="http://schemas.microsoft.com/office/powerpoint/2010/main" val="1429545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696C9423-EF9F-44D7-96E7-B62A316814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She Feared the Lord</a:t>
            </a:r>
          </a:p>
        </p:txBody>
      </p:sp>
    </p:spTree>
    <p:extLst>
      <p:ext uri="{BB962C8B-B14F-4D97-AF65-F5344CB8AC3E}">
        <p14:creationId xmlns:p14="http://schemas.microsoft.com/office/powerpoint/2010/main" val="2379088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64F17393-DC47-4477-A128-1AEEB9845D2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What does the fear of God mean? </a:t>
            </a:r>
          </a:p>
          <a:p>
            <a:endParaRPr lang="en-US" dirty="0"/>
          </a:p>
          <a:p>
            <a:r>
              <a:rPr lang="en-US" dirty="0"/>
              <a:t>How do we show our fear of Him through our actions? </a:t>
            </a:r>
          </a:p>
          <a:p>
            <a:endParaRPr lang="en-US" dirty="0"/>
          </a:p>
          <a:p>
            <a:r>
              <a:rPr lang="en-US" dirty="0"/>
              <a:t>What can we do to inspire and maintain a reverence for Him?</a:t>
            </a:r>
          </a:p>
        </p:txBody>
      </p:sp>
    </p:spTree>
    <p:extLst>
      <p:ext uri="{BB962C8B-B14F-4D97-AF65-F5344CB8AC3E}">
        <p14:creationId xmlns:p14="http://schemas.microsoft.com/office/powerpoint/2010/main" val="38900795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696C9423-EF9F-44D7-96E7-B62A316814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She Dressed Appropriately</a:t>
            </a:r>
          </a:p>
        </p:txBody>
      </p:sp>
    </p:spTree>
    <p:extLst>
      <p:ext uri="{BB962C8B-B14F-4D97-AF65-F5344CB8AC3E}">
        <p14:creationId xmlns:p14="http://schemas.microsoft.com/office/powerpoint/2010/main" val="25815792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64F17393-DC47-4477-A128-1AEEB9845D2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Why do you think some girls dress to gain the attention of others? </a:t>
            </a:r>
          </a:p>
          <a:p>
            <a:endParaRPr lang="en-US" dirty="0"/>
          </a:p>
          <a:p>
            <a:r>
              <a:rPr lang="en-US" dirty="0"/>
              <a:t>How do some guys encourage this? </a:t>
            </a:r>
          </a:p>
        </p:txBody>
      </p:sp>
    </p:spTree>
    <p:extLst>
      <p:ext uri="{BB962C8B-B14F-4D97-AF65-F5344CB8AC3E}">
        <p14:creationId xmlns:p14="http://schemas.microsoft.com/office/powerpoint/2010/main" val="27859226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F8E00F-BA0C-4733-84C8-80EE518127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Elimelech Moved His Family to Moab</a:t>
            </a:r>
          </a:p>
        </p:txBody>
      </p:sp>
    </p:spTree>
    <p:extLst>
      <p:ext uri="{BB962C8B-B14F-4D97-AF65-F5344CB8AC3E}">
        <p14:creationId xmlns:p14="http://schemas.microsoft.com/office/powerpoint/2010/main" val="31541976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64F17393-DC47-4477-A128-1AEEB9845D2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How does culture influence our attitudes about clothing and appearance? </a:t>
            </a:r>
          </a:p>
          <a:p>
            <a:endParaRPr lang="en-US" dirty="0"/>
          </a:p>
          <a:p>
            <a:r>
              <a:rPr lang="en-US" dirty="0"/>
              <a:t>What does the Bible say about modesty and appropriate dress?</a:t>
            </a:r>
          </a:p>
        </p:txBody>
      </p:sp>
    </p:spTree>
    <p:extLst>
      <p:ext uri="{BB962C8B-B14F-4D97-AF65-F5344CB8AC3E}">
        <p14:creationId xmlns:p14="http://schemas.microsoft.com/office/powerpoint/2010/main" val="19754513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A36362-8C92-45A5-B753-22D4EFC0BA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She Was Moral</a:t>
            </a:r>
          </a:p>
        </p:txBody>
      </p:sp>
    </p:spTree>
    <p:extLst>
      <p:ext uri="{BB962C8B-B14F-4D97-AF65-F5344CB8AC3E}">
        <p14:creationId xmlns:p14="http://schemas.microsoft.com/office/powerpoint/2010/main" val="33239528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64F17393-DC47-4477-A128-1AEEB9845D2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/>
              <a:t>Why do some girls try to pursue unhealthy relationships?</a:t>
            </a:r>
          </a:p>
          <a:p>
            <a:endParaRPr lang="en-US" dirty="0"/>
          </a:p>
          <a:p>
            <a:r>
              <a:rPr lang="en-US" dirty="0"/>
              <a:t>How do some guys take advantage?</a:t>
            </a:r>
          </a:p>
          <a:p>
            <a:endParaRPr lang="en-US" dirty="0"/>
          </a:p>
          <a:p>
            <a:r>
              <a:rPr lang="en-US" dirty="0"/>
              <a:t>How can guys and girls demonstrate a trust in God by the way they interact with the opposite sex? </a:t>
            </a:r>
          </a:p>
        </p:txBody>
      </p:sp>
    </p:spTree>
    <p:extLst>
      <p:ext uri="{BB962C8B-B14F-4D97-AF65-F5344CB8AC3E}">
        <p14:creationId xmlns:p14="http://schemas.microsoft.com/office/powerpoint/2010/main" val="17633504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64F17393-DC47-4477-A128-1AEEB9845D2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How can they guard against immorality? </a:t>
            </a:r>
          </a:p>
          <a:p>
            <a:endParaRPr lang="en-US" dirty="0"/>
          </a:p>
          <a:p>
            <a:r>
              <a:rPr lang="en-US" dirty="0"/>
              <a:t>How can they wait for something good to come in God’s timing?</a:t>
            </a:r>
          </a:p>
        </p:txBody>
      </p:sp>
    </p:spTree>
    <p:extLst>
      <p:ext uri="{BB962C8B-B14F-4D97-AF65-F5344CB8AC3E}">
        <p14:creationId xmlns:p14="http://schemas.microsoft.com/office/powerpoint/2010/main" val="84044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447184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DDD0A5-1403-4C05-B534-EDBE46E4C5A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A Man of Character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28FC120-9137-4E27-A1D2-1735BCC64B6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Lesson 4</a:t>
            </a:r>
          </a:p>
        </p:txBody>
      </p:sp>
    </p:spTree>
    <p:extLst>
      <p:ext uri="{BB962C8B-B14F-4D97-AF65-F5344CB8AC3E}">
        <p14:creationId xmlns:p14="http://schemas.microsoft.com/office/powerpoint/2010/main" val="29736365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20B4C96E-2F8E-47D1-B389-BC0E233ACE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Godly Man Provides</a:t>
            </a:r>
          </a:p>
        </p:txBody>
      </p:sp>
    </p:spTree>
    <p:extLst>
      <p:ext uri="{BB962C8B-B14F-4D97-AF65-F5344CB8AC3E}">
        <p14:creationId xmlns:p14="http://schemas.microsoft.com/office/powerpoint/2010/main" val="4523142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71069D-7929-4AC7-819C-B3292B8AD8E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/>
              <a:t>What does it say about a guy when he mistreats or looks down on girls? </a:t>
            </a:r>
          </a:p>
          <a:p>
            <a:endParaRPr lang="en-US" dirty="0"/>
          </a:p>
          <a:p>
            <a:r>
              <a:rPr lang="en-US" dirty="0"/>
              <a:t>What are ways that guys can serve girls? </a:t>
            </a:r>
          </a:p>
          <a:p>
            <a:endParaRPr lang="en-US" dirty="0"/>
          </a:p>
          <a:p>
            <a:r>
              <a:rPr lang="en-US" dirty="0"/>
              <a:t>How can a guy demonstrate godly servant leadership?</a:t>
            </a:r>
          </a:p>
        </p:txBody>
      </p:sp>
    </p:spTree>
    <p:extLst>
      <p:ext uri="{BB962C8B-B14F-4D97-AF65-F5344CB8AC3E}">
        <p14:creationId xmlns:p14="http://schemas.microsoft.com/office/powerpoint/2010/main" val="18354227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20B4C96E-2F8E-47D1-B389-BC0E233ACE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Godly Man Honors Women</a:t>
            </a:r>
          </a:p>
        </p:txBody>
      </p:sp>
    </p:spTree>
    <p:extLst>
      <p:ext uri="{BB962C8B-B14F-4D97-AF65-F5344CB8AC3E}">
        <p14:creationId xmlns:p14="http://schemas.microsoft.com/office/powerpoint/2010/main" val="13011315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71069D-7929-4AC7-819C-B3292B8AD8E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/>
              <a:t>In what ways do some guys dishonor girls? </a:t>
            </a:r>
          </a:p>
          <a:p>
            <a:endParaRPr lang="en-US" dirty="0"/>
          </a:p>
          <a:p>
            <a:r>
              <a:rPr lang="en-US" dirty="0"/>
              <a:t>How are friendships between guys and girls different than those between guys? </a:t>
            </a:r>
          </a:p>
          <a:p>
            <a:endParaRPr lang="en-US" dirty="0"/>
          </a:p>
          <a:p>
            <a:r>
              <a:rPr lang="en-US" dirty="0"/>
              <a:t>How can guys encourage girls without being demeaning or disrespectful?</a:t>
            </a:r>
          </a:p>
        </p:txBody>
      </p:sp>
    </p:spTree>
    <p:extLst>
      <p:ext uri="{BB962C8B-B14F-4D97-AF65-F5344CB8AC3E}">
        <p14:creationId xmlns:p14="http://schemas.microsoft.com/office/powerpoint/2010/main" val="23458711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FDADF7A9-9980-4765-AC0C-499D69BB8E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Elimelech, </a:t>
            </a:r>
            <a:r>
              <a:rPr lang="en-US" dirty="0" err="1"/>
              <a:t>Mahlon</a:t>
            </a:r>
            <a:r>
              <a:rPr lang="en-US" dirty="0"/>
              <a:t>, and </a:t>
            </a:r>
            <a:r>
              <a:rPr lang="en-US" dirty="0" err="1"/>
              <a:t>Chilion</a:t>
            </a:r>
            <a:r>
              <a:rPr lang="en-US" dirty="0"/>
              <a:t> Die</a:t>
            </a:r>
          </a:p>
        </p:txBody>
      </p:sp>
    </p:spTree>
    <p:extLst>
      <p:ext uri="{BB962C8B-B14F-4D97-AF65-F5344CB8AC3E}">
        <p14:creationId xmlns:p14="http://schemas.microsoft.com/office/powerpoint/2010/main" val="34560857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20B4C96E-2F8E-47D1-B389-BC0E233ACE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Godly Man Is Morally Pure</a:t>
            </a:r>
          </a:p>
        </p:txBody>
      </p:sp>
    </p:spTree>
    <p:extLst>
      <p:ext uri="{BB962C8B-B14F-4D97-AF65-F5344CB8AC3E}">
        <p14:creationId xmlns:p14="http://schemas.microsoft.com/office/powerpoint/2010/main" val="6501430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29EF08-5C5E-4590-9553-02E9FDC5F94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What do girls desire in a relationship? </a:t>
            </a:r>
          </a:p>
          <a:p>
            <a:endParaRPr lang="en-US" dirty="0"/>
          </a:p>
          <a:p>
            <a:r>
              <a:rPr lang="en-US" dirty="0"/>
              <a:t>What kind of sacrifices should a husband make for his wife? </a:t>
            </a:r>
          </a:p>
        </p:txBody>
      </p:sp>
    </p:spTree>
    <p:extLst>
      <p:ext uri="{BB962C8B-B14F-4D97-AF65-F5344CB8AC3E}">
        <p14:creationId xmlns:p14="http://schemas.microsoft.com/office/powerpoint/2010/main" val="27052382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875187C5-323F-4D7C-8690-6F308EFE089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How does a single guy demonstrate his willingness to sacrifice? </a:t>
            </a:r>
          </a:p>
          <a:p>
            <a:endParaRPr lang="en-US" dirty="0"/>
          </a:p>
          <a:p>
            <a:r>
              <a:rPr lang="en-US" dirty="0"/>
              <a:t>How can a couple considering marriage respect God’s will for their lives?</a:t>
            </a:r>
          </a:p>
        </p:txBody>
      </p:sp>
    </p:spTree>
    <p:extLst>
      <p:ext uri="{BB962C8B-B14F-4D97-AF65-F5344CB8AC3E}">
        <p14:creationId xmlns:p14="http://schemas.microsoft.com/office/powerpoint/2010/main" val="40742861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630B7E-8B0E-49F7-B97F-C927B4FE73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Godly Man Has Integrity</a:t>
            </a:r>
          </a:p>
        </p:txBody>
      </p:sp>
    </p:spTree>
    <p:extLst>
      <p:ext uri="{BB962C8B-B14F-4D97-AF65-F5344CB8AC3E}">
        <p14:creationId xmlns:p14="http://schemas.microsoft.com/office/powerpoint/2010/main" val="11208785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875187C5-323F-4D7C-8690-6F308EFE089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How can guys pursue a good thing in a wrong way?</a:t>
            </a:r>
          </a:p>
          <a:p>
            <a:endParaRPr lang="en-US" dirty="0"/>
          </a:p>
          <a:p>
            <a:r>
              <a:rPr lang="en-US" dirty="0"/>
              <a:t>How do some guys shirk responsibility? </a:t>
            </a:r>
          </a:p>
        </p:txBody>
      </p:sp>
    </p:spTree>
    <p:extLst>
      <p:ext uri="{BB962C8B-B14F-4D97-AF65-F5344CB8AC3E}">
        <p14:creationId xmlns:p14="http://schemas.microsoft.com/office/powerpoint/2010/main" val="39104342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875187C5-323F-4D7C-8690-6F308EFE089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What does society expect of teen guys?</a:t>
            </a:r>
          </a:p>
          <a:p>
            <a:endParaRPr lang="en-US" dirty="0"/>
          </a:p>
          <a:p>
            <a:r>
              <a:rPr lang="en-US" dirty="0"/>
              <a:t>How can guys exceed those expectations?</a:t>
            </a:r>
          </a:p>
        </p:txBody>
      </p:sp>
    </p:spTree>
    <p:extLst>
      <p:ext uri="{BB962C8B-B14F-4D97-AF65-F5344CB8AC3E}">
        <p14:creationId xmlns:p14="http://schemas.microsoft.com/office/powerpoint/2010/main" val="23206598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221226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DDD0A5-1403-4C05-B534-EDBE46E4C5A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Facets of Love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28FC120-9137-4E27-A1D2-1735BCC64B6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Lesson 5</a:t>
            </a:r>
          </a:p>
        </p:txBody>
      </p:sp>
    </p:spTree>
    <p:extLst>
      <p:ext uri="{BB962C8B-B14F-4D97-AF65-F5344CB8AC3E}">
        <p14:creationId xmlns:p14="http://schemas.microsoft.com/office/powerpoint/2010/main" val="14486576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630B7E-8B0E-49F7-B97F-C927B4FE73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It Was a Passionate Love</a:t>
            </a:r>
          </a:p>
        </p:txBody>
      </p:sp>
    </p:spTree>
    <p:extLst>
      <p:ext uri="{BB962C8B-B14F-4D97-AF65-F5344CB8AC3E}">
        <p14:creationId xmlns:p14="http://schemas.microsoft.com/office/powerpoint/2010/main" val="25161472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875187C5-323F-4D7C-8690-6F308EFE089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How did Christ express His love for people through emotion? </a:t>
            </a:r>
          </a:p>
          <a:p>
            <a:endParaRPr lang="en-US" dirty="0"/>
          </a:p>
          <a:p>
            <a:r>
              <a:rPr lang="en-US" dirty="0"/>
              <a:t>How can we display our love and emotions in a way that glorifies God? </a:t>
            </a:r>
          </a:p>
        </p:txBody>
      </p:sp>
    </p:spTree>
    <p:extLst>
      <p:ext uri="{BB962C8B-B14F-4D97-AF65-F5344CB8AC3E}">
        <p14:creationId xmlns:p14="http://schemas.microsoft.com/office/powerpoint/2010/main" val="32908676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A542E3-7F3C-4EC9-94E9-C94B40DEB1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Ruth Goes with Naomi</a:t>
            </a:r>
          </a:p>
        </p:txBody>
      </p:sp>
    </p:spTree>
    <p:extLst>
      <p:ext uri="{BB962C8B-B14F-4D97-AF65-F5344CB8AC3E}">
        <p14:creationId xmlns:p14="http://schemas.microsoft.com/office/powerpoint/2010/main" val="39449672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A7BFA3B6-A193-40CA-8AC4-8A0532B84BF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How do some people display emotion in a way that distracts from the message of Christ?</a:t>
            </a:r>
          </a:p>
          <a:p>
            <a:endParaRPr lang="en-US" dirty="0"/>
          </a:p>
          <a:p>
            <a:r>
              <a:rPr lang="en-US" dirty="0"/>
              <a:t>Where do we find a balance?</a:t>
            </a:r>
          </a:p>
        </p:txBody>
      </p:sp>
    </p:spTree>
    <p:extLst>
      <p:ext uri="{BB962C8B-B14F-4D97-AF65-F5344CB8AC3E}">
        <p14:creationId xmlns:p14="http://schemas.microsoft.com/office/powerpoint/2010/main" val="25695997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630B7E-8B0E-49F7-B97F-C927B4FE73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It Was a Verbal Love</a:t>
            </a:r>
          </a:p>
        </p:txBody>
      </p:sp>
    </p:spTree>
    <p:extLst>
      <p:ext uri="{BB962C8B-B14F-4D97-AF65-F5344CB8AC3E}">
        <p14:creationId xmlns:p14="http://schemas.microsoft.com/office/powerpoint/2010/main" val="39198328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630B7E-8B0E-49F7-B97F-C927B4FE73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It Was a Spiritual Love</a:t>
            </a:r>
          </a:p>
        </p:txBody>
      </p:sp>
    </p:spTree>
    <p:extLst>
      <p:ext uri="{BB962C8B-B14F-4D97-AF65-F5344CB8AC3E}">
        <p14:creationId xmlns:p14="http://schemas.microsoft.com/office/powerpoint/2010/main" val="33731637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630B7E-8B0E-49F7-B97F-C927B4FE73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It Was a Sacrificial Love</a:t>
            </a:r>
          </a:p>
        </p:txBody>
      </p:sp>
    </p:spTree>
    <p:extLst>
      <p:ext uri="{BB962C8B-B14F-4D97-AF65-F5344CB8AC3E}">
        <p14:creationId xmlns:p14="http://schemas.microsoft.com/office/powerpoint/2010/main" val="7928039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875187C5-323F-4D7C-8690-6F308EFE089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How have people sacrificed to love you? </a:t>
            </a:r>
          </a:p>
          <a:p>
            <a:endParaRPr lang="en-US" dirty="0"/>
          </a:p>
          <a:p>
            <a:r>
              <a:rPr lang="en-US" dirty="0"/>
              <a:t>How did Christ sacrifice for us—in even more ways than His death? </a:t>
            </a:r>
          </a:p>
        </p:txBody>
      </p:sp>
    </p:spTree>
    <p:extLst>
      <p:ext uri="{BB962C8B-B14F-4D97-AF65-F5344CB8AC3E}">
        <p14:creationId xmlns:p14="http://schemas.microsoft.com/office/powerpoint/2010/main" val="28864868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875187C5-323F-4D7C-8690-6F308EFE089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Did we deserve any of it? </a:t>
            </a:r>
          </a:p>
          <a:p>
            <a:endParaRPr lang="en-US" dirty="0"/>
          </a:p>
          <a:p>
            <a:r>
              <a:rPr lang="en-US" dirty="0"/>
              <a:t>How can we demonstrate sacrificial love for others?</a:t>
            </a:r>
          </a:p>
        </p:txBody>
      </p:sp>
    </p:spTree>
    <p:extLst>
      <p:ext uri="{BB962C8B-B14F-4D97-AF65-F5344CB8AC3E}">
        <p14:creationId xmlns:p14="http://schemas.microsoft.com/office/powerpoint/2010/main" val="19267627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630B7E-8B0E-49F7-B97F-C927B4FE73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It Was an Active Love</a:t>
            </a:r>
          </a:p>
        </p:txBody>
      </p:sp>
    </p:spTree>
    <p:extLst>
      <p:ext uri="{BB962C8B-B14F-4D97-AF65-F5344CB8AC3E}">
        <p14:creationId xmlns:p14="http://schemas.microsoft.com/office/powerpoint/2010/main" val="18997982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630B7E-8B0E-49F7-B97F-C927B4FE73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It Was a Determined Love</a:t>
            </a:r>
          </a:p>
        </p:txBody>
      </p:sp>
    </p:spTree>
    <p:extLst>
      <p:ext uri="{BB962C8B-B14F-4D97-AF65-F5344CB8AC3E}">
        <p14:creationId xmlns:p14="http://schemas.microsoft.com/office/powerpoint/2010/main" val="19601265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890096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49BAB3-9749-4A8A-B7DC-A50411EDA2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They Returned at the Beginning of Harvest</a:t>
            </a:r>
          </a:p>
        </p:txBody>
      </p:sp>
    </p:spTree>
    <p:extLst>
      <p:ext uri="{BB962C8B-B14F-4D97-AF65-F5344CB8AC3E}">
        <p14:creationId xmlns:p14="http://schemas.microsoft.com/office/powerpoint/2010/main" val="4815838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A99337-81CB-4C61-B12B-C807AF2875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Ruth Chose Boaz’s Field</a:t>
            </a:r>
          </a:p>
        </p:txBody>
      </p:sp>
    </p:spTree>
    <p:extLst>
      <p:ext uri="{BB962C8B-B14F-4D97-AF65-F5344CB8AC3E}">
        <p14:creationId xmlns:p14="http://schemas.microsoft.com/office/powerpoint/2010/main" val="14366920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075A87-2A3D-474D-BC3D-90D8AAA109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Boaz Was Kind to Ruth</a:t>
            </a:r>
          </a:p>
        </p:txBody>
      </p:sp>
    </p:spTree>
    <p:extLst>
      <p:ext uri="{BB962C8B-B14F-4D97-AF65-F5344CB8AC3E}">
        <p14:creationId xmlns:p14="http://schemas.microsoft.com/office/powerpoint/2010/main" val="560341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theme/theme1.xml><?xml version="1.0" encoding="utf-8"?>
<a:theme xmlns:a="http://schemas.openxmlformats.org/drawingml/2006/main" name="Basic Styles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896</Words>
  <Application>Microsoft Office PowerPoint</Application>
  <PresentationFormat>On-screen Show (16:9)</PresentationFormat>
  <Paragraphs>143</Paragraphs>
  <Slides>68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68</vt:i4>
      </vt:variant>
    </vt:vector>
  </HeadingPairs>
  <TitlesOfParts>
    <vt:vector size="70" baseType="lpstr">
      <vt:lpstr>Arial</vt:lpstr>
      <vt:lpstr>Basic Styles</vt:lpstr>
      <vt:lpstr>PowerPoint Presentation</vt:lpstr>
      <vt:lpstr>God’s Providential Care</vt:lpstr>
      <vt:lpstr>A Famine Struck Israel</vt:lpstr>
      <vt:lpstr>Elimelech Moved His Family to Moab</vt:lpstr>
      <vt:lpstr>Elimelech, Mahlon, and Chilion Die</vt:lpstr>
      <vt:lpstr>Ruth Goes with Naomi</vt:lpstr>
      <vt:lpstr>They Returned at the Beginning of Harvest</vt:lpstr>
      <vt:lpstr>Ruth Chose Boaz’s Field</vt:lpstr>
      <vt:lpstr>Boaz Was Kind to Ruth</vt:lpstr>
      <vt:lpstr>The Other Kinsman-Redeemer Refused to Marry Ruth</vt:lpstr>
      <vt:lpstr>Boaz and Ruth Married</vt:lpstr>
      <vt:lpstr>PowerPoint Presentation</vt:lpstr>
      <vt:lpstr>PowerPoint Presentation</vt:lpstr>
      <vt:lpstr>PowerPoint Presentation</vt:lpstr>
      <vt:lpstr>Courage Rewarded</vt:lpstr>
      <vt:lpstr>What Did Ruth Risk?</vt:lpstr>
      <vt:lpstr>PowerPoint Presentation</vt:lpstr>
      <vt:lpstr>PowerPoint Presentation</vt:lpstr>
      <vt:lpstr>What Did Ruth Risk?</vt:lpstr>
      <vt:lpstr>Ruth’s Decision</vt:lpstr>
      <vt:lpstr>What Did Ruth Gain?</vt:lpstr>
      <vt:lpstr>PowerPoint Presentation</vt:lpstr>
      <vt:lpstr>A Woman of Virtue</vt:lpstr>
      <vt:lpstr>She Took Initiative</vt:lpstr>
      <vt:lpstr>PowerPoint Presentation</vt:lpstr>
      <vt:lpstr>PowerPoint Presentation</vt:lpstr>
      <vt:lpstr>She Remained Cheerful</vt:lpstr>
      <vt:lpstr>PowerPoint Presentation</vt:lpstr>
      <vt:lpstr>PowerPoint Presentation</vt:lpstr>
      <vt:lpstr>She Was Humble</vt:lpstr>
      <vt:lpstr>PowerPoint Presentation</vt:lpstr>
      <vt:lpstr>PowerPoint Presentation</vt:lpstr>
      <vt:lpstr>She Worked Hard</vt:lpstr>
      <vt:lpstr>PowerPoint Presentation</vt:lpstr>
      <vt:lpstr>PowerPoint Presentation</vt:lpstr>
      <vt:lpstr>She Feared the Lord</vt:lpstr>
      <vt:lpstr>PowerPoint Presentation</vt:lpstr>
      <vt:lpstr>She Dressed Appropriately</vt:lpstr>
      <vt:lpstr>PowerPoint Presentation</vt:lpstr>
      <vt:lpstr>PowerPoint Presentation</vt:lpstr>
      <vt:lpstr>She Was Moral</vt:lpstr>
      <vt:lpstr>PowerPoint Presentation</vt:lpstr>
      <vt:lpstr>PowerPoint Presentation</vt:lpstr>
      <vt:lpstr>PowerPoint Presentation</vt:lpstr>
      <vt:lpstr>A Man of Character</vt:lpstr>
      <vt:lpstr>The Godly Man Provides</vt:lpstr>
      <vt:lpstr>PowerPoint Presentation</vt:lpstr>
      <vt:lpstr>The Godly Man Honors Women</vt:lpstr>
      <vt:lpstr>PowerPoint Presentation</vt:lpstr>
      <vt:lpstr>A Godly Man Is Morally Pure</vt:lpstr>
      <vt:lpstr>PowerPoint Presentation</vt:lpstr>
      <vt:lpstr>PowerPoint Presentation</vt:lpstr>
      <vt:lpstr>A Godly Man Has Integrity</vt:lpstr>
      <vt:lpstr>PowerPoint Presentation</vt:lpstr>
      <vt:lpstr>PowerPoint Presentation</vt:lpstr>
      <vt:lpstr>PowerPoint Presentation</vt:lpstr>
      <vt:lpstr>Facets of Love</vt:lpstr>
      <vt:lpstr>It Was a Passionate Love</vt:lpstr>
      <vt:lpstr>PowerPoint Presentation</vt:lpstr>
      <vt:lpstr>PowerPoint Presentation</vt:lpstr>
      <vt:lpstr>It Was a Verbal Love</vt:lpstr>
      <vt:lpstr>It Was a Spiritual Love</vt:lpstr>
      <vt:lpstr>It Was a Sacrificial Love</vt:lpstr>
      <vt:lpstr>PowerPoint Presentation</vt:lpstr>
      <vt:lpstr>PowerPoint Presentation</vt:lpstr>
      <vt:lpstr>It Was an Active Love</vt:lpstr>
      <vt:lpstr>It Was a Determined Love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Under His Wings Hot Shot Presentation</dc:title>
  <dc:creator/>
  <cp:keywords>Under His Wings, Sunday School, Bible, curriculum</cp:keywords>
  <cp:lastModifiedBy/>
  <cp:revision>1</cp:revision>
  <dcterms:created xsi:type="dcterms:W3CDTF">2016-09-06T17:21:08Z</dcterms:created>
  <dcterms:modified xsi:type="dcterms:W3CDTF">2018-10-01T19:42:27Z</dcterms:modified>
</cp:coreProperties>
</file>