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  <p:sldId id="272" r:id="rId9"/>
    <p:sldId id="302" r:id="rId10"/>
    <p:sldId id="258" r:id="rId11"/>
    <p:sldId id="259" r:id="rId12"/>
    <p:sldId id="273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60" r:id="rId21"/>
    <p:sldId id="261" r:id="rId22"/>
    <p:sldId id="281" r:id="rId23"/>
    <p:sldId id="283" r:id="rId24"/>
    <p:sldId id="284" r:id="rId25"/>
    <p:sldId id="282" r:id="rId26"/>
    <p:sldId id="285" r:id="rId27"/>
    <p:sldId id="286" r:id="rId28"/>
    <p:sldId id="287" r:id="rId29"/>
    <p:sldId id="262" r:id="rId30"/>
    <p:sldId id="263" r:id="rId31"/>
    <p:sldId id="288" r:id="rId32"/>
    <p:sldId id="289" r:id="rId33"/>
    <p:sldId id="300" r:id="rId34"/>
    <p:sldId id="290" r:id="rId35"/>
    <p:sldId id="301" r:id="rId36"/>
    <p:sldId id="291" r:id="rId37"/>
    <p:sldId id="292" r:id="rId38"/>
    <p:sldId id="293" r:id="rId39"/>
    <p:sldId id="294" r:id="rId40"/>
    <p:sldId id="295" r:id="rId41"/>
    <p:sldId id="264" r:id="rId42"/>
    <p:sldId id="265" r:id="rId43"/>
    <p:sldId id="296" r:id="rId44"/>
    <p:sldId id="297" r:id="rId45"/>
    <p:sldId id="298" r:id="rId46"/>
    <p:sldId id="299" r:id="rId47"/>
    <p:sldId id="266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5" d="100"/>
          <a:sy n="115" d="100"/>
        </p:scale>
        <p:origin x="1196" y="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0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97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0CB5-7BDE-4AE4-BF6F-1A60C2E79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Elements of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C114-FFF0-4D0A-B986-7B38757CB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7809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6EBE6-CDE7-4B1B-B652-E77107F6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 believe that in public worship we should do well to be bound by no human rules, and constrained by no stereotyped order . . .”</a:t>
            </a:r>
          </a:p>
        </p:txBody>
      </p:sp>
    </p:spTree>
    <p:extLst>
      <p:ext uri="{BB962C8B-B14F-4D97-AF65-F5344CB8AC3E}">
        <p14:creationId xmlns:p14="http://schemas.microsoft.com/office/powerpoint/2010/main" val="23324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6EBE6-CDE7-4B1B-B652-E77107F6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“. . . Practices good in themselves are to be protested against if they gender to bondage . . . and if we worship God according to His guidance, the worship cannot invariably take the same form.” </a:t>
            </a:r>
          </a:p>
          <a:p>
            <a:pPr algn="r"/>
            <a:r>
              <a:rPr lang="en-US" sz="2400" dirty="0"/>
              <a:t>—</a:t>
            </a:r>
            <a:r>
              <a:rPr lang="en-US" sz="2400" i="1" dirty="0"/>
              <a:t>C.H. Spurgeon</a:t>
            </a:r>
          </a:p>
        </p:txBody>
      </p:sp>
    </p:spTree>
    <p:extLst>
      <p:ext uri="{BB962C8B-B14F-4D97-AF65-F5344CB8AC3E}">
        <p14:creationId xmlns:p14="http://schemas.microsoft.com/office/powerpoint/2010/main" val="17639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6879F4-E1C0-4E44-87D3-F40D4FB1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 to the Lord</a:t>
            </a:r>
          </a:p>
        </p:txBody>
      </p:sp>
    </p:spTree>
    <p:extLst>
      <p:ext uri="{BB962C8B-B14F-4D97-AF65-F5344CB8AC3E}">
        <p14:creationId xmlns:p14="http://schemas.microsoft.com/office/powerpoint/2010/main" val="13991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6879F4-E1C0-4E44-87D3-F40D4FB1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Bless God’s Name </a:t>
            </a:r>
          </a:p>
        </p:txBody>
      </p:sp>
    </p:spTree>
    <p:extLst>
      <p:ext uri="{BB962C8B-B14F-4D97-AF65-F5344CB8AC3E}">
        <p14:creationId xmlns:p14="http://schemas.microsoft.com/office/powerpoint/2010/main" val="300991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6EBE6-CDE7-4B1B-B652-E77107F6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show respectful submission to God through our worship?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316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4147-0390-41D3-9A82-6C756D94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 God’s Salvation </a:t>
            </a:r>
          </a:p>
        </p:txBody>
      </p:sp>
    </p:spTree>
    <p:extLst>
      <p:ext uri="{BB962C8B-B14F-4D97-AF65-F5344CB8AC3E}">
        <p14:creationId xmlns:p14="http://schemas.microsoft.com/office/powerpoint/2010/main" val="238712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4147-0390-41D3-9A82-6C756D94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Declare God’s Glory and Works </a:t>
            </a:r>
          </a:p>
        </p:txBody>
      </p:sp>
    </p:spTree>
    <p:extLst>
      <p:ext uri="{BB962C8B-B14F-4D97-AF65-F5344CB8AC3E}">
        <p14:creationId xmlns:p14="http://schemas.microsoft.com/office/powerpoint/2010/main" val="4095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6EBE6-CDE7-4B1B-B652-E77107F6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specific events, perhaps from your own life, that showcased God’s glory?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93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74C36B-9E5A-42A4-A559-38932DB9A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What in the World Is Worship?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58F6EEB-760D-4AA9-B12A-3E6BB17F7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049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9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0CB5-7BDE-4AE4-BF6F-1A60C2E79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Should We Worship?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C114-FFF0-4D0A-B986-7B38757CB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716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68231-CDCA-458F-B5F8-A291D564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Is Great (v. 4a)</a:t>
            </a:r>
          </a:p>
        </p:txBody>
      </p:sp>
    </p:spTree>
    <p:extLst>
      <p:ext uri="{BB962C8B-B14F-4D97-AF65-F5344CB8AC3E}">
        <p14:creationId xmlns:p14="http://schemas.microsoft.com/office/powerpoint/2010/main" val="39031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6EBE6-CDE7-4B1B-B652-E77107F6D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specific ways in which God surpasses all else?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1254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84266-8A30-4FDB-8175-B4742DBD8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12614"/>
            <a:ext cx="7620000" cy="33182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Omnipotent</a:t>
            </a:r>
            <a:r>
              <a:rPr lang="en-US" sz="3600" b="0" dirty="0"/>
              <a:t>—All-powerful</a:t>
            </a:r>
          </a:p>
          <a:p>
            <a:pPr marL="0" indent="0">
              <a:buNone/>
            </a:pPr>
            <a:r>
              <a:rPr lang="en-US" sz="3600" dirty="0"/>
              <a:t>Omniscient</a:t>
            </a:r>
            <a:r>
              <a:rPr lang="en-US" sz="3600" b="0" dirty="0"/>
              <a:t>—All-knowing; all-wise</a:t>
            </a:r>
          </a:p>
          <a:p>
            <a:pPr marL="0" indent="0">
              <a:buNone/>
            </a:pPr>
            <a:r>
              <a:rPr lang="en-US" sz="3600" dirty="0"/>
              <a:t>Omnipresent</a:t>
            </a:r>
            <a:r>
              <a:rPr lang="en-US" sz="3600" b="0" dirty="0"/>
              <a:t>—Present everywhere at once</a:t>
            </a:r>
          </a:p>
        </p:txBody>
      </p:sp>
    </p:spTree>
    <p:extLst>
      <p:ext uri="{BB962C8B-B14F-4D97-AF65-F5344CB8AC3E}">
        <p14:creationId xmlns:p14="http://schemas.microsoft.com/office/powerpoint/2010/main" val="14312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68231-CDCA-458F-B5F8-A291D564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Surpasses All Idols (v. 4b)</a:t>
            </a:r>
          </a:p>
        </p:txBody>
      </p:sp>
    </p:spTree>
    <p:extLst>
      <p:ext uri="{BB962C8B-B14F-4D97-AF65-F5344CB8AC3E}">
        <p14:creationId xmlns:p14="http://schemas.microsoft.com/office/powerpoint/2010/main" val="10512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68231-CDCA-458F-B5F8-A291D564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Created the Heavens (v. 5)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67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068231-CDCA-458F-B5F8-A291D564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Resides in Glory (v. 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92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7EF48D-EC7B-4E1D-887D-2B96FB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Worship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07A7-9FBC-4E9C-AC3F-5F7FEC44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Luke 4:8</a:t>
            </a:r>
          </a:p>
          <a:p>
            <a:pPr marL="742950" indent="-7429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Psalm 150:1</a:t>
            </a:r>
          </a:p>
          <a:p>
            <a:pPr marL="742950" indent="-7429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Revelation 4:11</a:t>
            </a:r>
          </a:p>
          <a:p>
            <a:pPr marL="742950" indent="-7429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1 Peter 2:9</a:t>
            </a:r>
          </a:p>
          <a:p>
            <a:pPr marL="742950" indent="-74295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Colossians 3:16</a:t>
            </a:r>
          </a:p>
        </p:txBody>
      </p:sp>
    </p:spTree>
    <p:extLst>
      <p:ext uri="{BB962C8B-B14F-4D97-AF65-F5344CB8AC3E}">
        <p14:creationId xmlns:p14="http://schemas.microsoft.com/office/powerpoint/2010/main" val="10836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91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4642D-5D7C-4EF3-BA86-0AA5B0AA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worship important to Christians?</a:t>
            </a:r>
          </a:p>
        </p:txBody>
      </p:sp>
    </p:spTree>
    <p:extLst>
      <p:ext uri="{BB962C8B-B14F-4D97-AF65-F5344CB8AC3E}">
        <p14:creationId xmlns:p14="http://schemas.microsoft.com/office/powerpoint/2010/main" val="15370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0CB5-7BDE-4AE4-BF6F-1A60C2E79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Should We Worship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C114-FFF0-4D0A-B986-7B38757CB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29256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9BD0BF-6ECD-4F18-A722-AD3F9220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Ascribing Glory to God (vv. 7–8a) </a:t>
            </a:r>
          </a:p>
        </p:txBody>
      </p:sp>
    </p:spTree>
    <p:extLst>
      <p:ext uri="{BB962C8B-B14F-4D97-AF65-F5344CB8AC3E}">
        <p14:creationId xmlns:p14="http://schemas.microsoft.com/office/powerpoint/2010/main" val="316512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876A-C252-4897-9B34-26649E8F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6896100" cy="4191000"/>
          </a:xfrm>
        </p:spPr>
        <p:txBody>
          <a:bodyPr/>
          <a:lstStyle/>
          <a:p>
            <a:r>
              <a:rPr lang="en-US" dirty="0"/>
              <a:t>Is it possible to worship something other than God while appearing to worship God?</a:t>
            </a:r>
          </a:p>
        </p:txBody>
      </p:sp>
    </p:spTree>
    <p:extLst>
      <p:ext uri="{BB962C8B-B14F-4D97-AF65-F5344CB8AC3E}">
        <p14:creationId xmlns:p14="http://schemas.microsoft.com/office/powerpoint/2010/main" val="34279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876A-C252-4897-9B34-26649E8F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things we may be worshiping besides God? </a:t>
            </a:r>
          </a:p>
        </p:txBody>
      </p:sp>
    </p:spTree>
    <p:extLst>
      <p:ext uri="{BB962C8B-B14F-4D97-AF65-F5344CB8AC3E}">
        <p14:creationId xmlns:p14="http://schemas.microsoft.com/office/powerpoint/2010/main" val="17204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876A-C252-4897-9B34-26649E8F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hope to achieve in your life?  </a:t>
            </a:r>
          </a:p>
        </p:txBody>
      </p:sp>
    </p:spTree>
    <p:extLst>
      <p:ext uri="{BB962C8B-B14F-4D97-AF65-F5344CB8AC3E}">
        <p14:creationId xmlns:p14="http://schemas.microsoft.com/office/powerpoint/2010/main" val="1762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876A-C252-4897-9B34-26649E8F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you give glory to God for what you will accomplish? </a:t>
            </a:r>
          </a:p>
        </p:txBody>
      </p:sp>
    </p:spTree>
    <p:extLst>
      <p:ext uri="{BB962C8B-B14F-4D97-AF65-F5344CB8AC3E}">
        <p14:creationId xmlns:p14="http://schemas.microsoft.com/office/powerpoint/2010/main" val="24666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9BD0BF-6ECD-4F18-A722-AD3F9220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an Offering (v. 8b)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0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876A-C252-4897-9B34-26649E8FA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an unwillingness to give to others manifest pride? </a:t>
            </a:r>
          </a:p>
        </p:txBody>
      </p:sp>
    </p:spTree>
    <p:extLst>
      <p:ext uri="{BB962C8B-B14F-4D97-AF65-F5344CB8AC3E}">
        <p14:creationId xmlns:p14="http://schemas.microsoft.com/office/powerpoint/2010/main" val="35761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9BD0BF-6ECD-4F18-A722-AD3F9220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1975757"/>
            <a:ext cx="8392886" cy="1129393"/>
          </a:xfrm>
        </p:spPr>
        <p:txBody>
          <a:bodyPr/>
          <a:lstStyle/>
          <a:p>
            <a:r>
              <a:rPr lang="en-US" sz="3600" dirty="0"/>
              <a:t>Presenting Oneself in Holiness (v. 9a)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01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2876A-C252-4897-9B34-26649E8F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6743700" cy="4191000"/>
          </a:xfrm>
        </p:spPr>
        <p:txBody>
          <a:bodyPr/>
          <a:lstStyle/>
          <a:p>
            <a:r>
              <a:rPr lang="en-US" dirty="0"/>
              <a:t>Does God have a right to ask us to display </a:t>
            </a:r>
            <a:r>
              <a:rPr lang="en-US"/>
              <a:t>holiness—evidence </a:t>
            </a:r>
            <a:r>
              <a:rPr lang="en-US" dirty="0"/>
              <a:t>that we belong to Him—in all areas of life? </a:t>
            </a:r>
          </a:p>
        </p:txBody>
      </p:sp>
    </p:spTree>
    <p:extLst>
      <p:ext uri="{BB962C8B-B14F-4D97-AF65-F5344CB8AC3E}">
        <p14:creationId xmlns:p14="http://schemas.microsoft.com/office/powerpoint/2010/main" val="31882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FAD8B5-F209-41F5-BFF3-839D778F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/>
              <a:t>Worship is humble recognition and appreciation of God’s worth, resulting in awe and exaltation.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264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9BD0BF-6ECD-4F18-A722-AD3F9220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1975757"/>
            <a:ext cx="8392886" cy="1129393"/>
          </a:xfrm>
        </p:spPr>
        <p:txBody>
          <a:bodyPr/>
          <a:lstStyle/>
          <a:p>
            <a:r>
              <a:rPr lang="en-US" dirty="0"/>
              <a:t>Fearing God (v. 9b)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22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0CB5-7BDE-4AE4-BF6F-1A60C2E79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Should Worship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CC114-FFF0-4D0A-B986-7B38757CB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7896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8A135-CB0E-4710-9E1B-D1FEB6C2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038350"/>
            <a:ext cx="8392886" cy="1066800"/>
          </a:xfrm>
        </p:spPr>
        <p:txBody>
          <a:bodyPr/>
          <a:lstStyle/>
          <a:p>
            <a:r>
              <a:rPr lang="en-US" sz="4000" dirty="0"/>
              <a:t>All People Should Worship God (v. 10)</a:t>
            </a:r>
          </a:p>
        </p:txBody>
      </p:sp>
    </p:spTree>
    <p:extLst>
      <p:ext uri="{BB962C8B-B14F-4D97-AF65-F5344CB8AC3E}">
        <p14:creationId xmlns:p14="http://schemas.microsoft.com/office/powerpoint/2010/main" val="13400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8A135-CB0E-4710-9E1B-D1FEB6C2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038350"/>
            <a:ext cx="8392886" cy="1066800"/>
          </a:xfrm>
        </p:spPr>
        <p:txBody>
          <a:bodyPr/>
          <a:lstStyle/>
          <a:p>
            <a:r>
              <a:rPr lang="en-US" dirty="0"/>
              <a:t>Worship Surrounds Us </a:t>
            </a:r>
            <a:br>
              <a:rPr lang="en-US" dirty="0"/>
            </a:br>
            <a:r>
              <a:rPr lang="en-US" dirty="0"/>
              <a:t>(vv. 11–12)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36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0CB68-83FA-408E-9DC0-DD4625026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worship in this life foreshadow the worship of eternity?</a:t>
            </a:r>
          </a:p>
        </p:txBody>
      </p:sp>
    </p:spTree>
    <p:extLst>
      <p:ext uri="{BB962C8B-B14F-4D97-AF65-F5344CB8AC3E}">
        <p14:creationId xmlns:p14="http://schemas.microsoft.com/office/powerpoint/2010/main" val="7045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38A135-CB0E-4710-9E1B-D1FEB6C2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57" y="2038350"/>
            <a:ext cx="8392886" cy="1066800"/>
          </a:xfrm>
        </p:spPr>
        <p:txBody>
          <a:bodyPr/>
          <a:lstStyle/>
          <a:p>
            <a:r>
              <a:rPr lang="en-US" dirty="0"/>
              <a:t>Judgment, the End of False Worship (v. 13)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55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Created to Worship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First Two Commandments </a:t>
            </a:r>
            <a:br>
              <a:rPr lang="en-US" b="0" dirty="0"/>
            </a:br>
            <a:r>
              <a:rPr lang="en-US" b="0" dirty="0"/>
              <a:t>(Exo. 20:1–6) </a:t>
            </a:r>
          </a:p>
          <a:p>
            <a:r>
              <a:rPr lang="en-US" b="0" dirty="0"/>
              <a:t>Altars, Temples, Synagogues, and Churches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1D7DB-09A0-4607-A31A-9BB0C169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non-religious buildings and gatherings can become places in which people worship something other than God? </a:t>
            </a:r>
          </a:p>
        </p:txBody>
      </p:sp>
    </p:spTree>
    <p:extLst>
      <p:ext uri="{BB962C8B-B14F-4D97-AF65-F5344CB8AC3E}">
        <p14:creationId xmlns:p14="http://schemas.microsoft.com/office/powerpoint/2010/main" val="24284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Created to Worship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First Two Commandments </a:t>
            </a:r>
            <a:br>
              <a:rPr lang="en-US" b="0" dirty="0"/>
            </a:br>
            <a:r>
              <a:rPr lang="en-US" b="0" dirty="0"/>
              <a:t>(Exo. 20:1–6) </a:t>
            </a:r>
          </a:p>
          <a:p>
            <a:r>
              <a:rPr lang="en-US" b="0" dirty="0"/>
              <a:t>Altars, Temples, Synagogues, and Churches </a:t>
            </a:r>
          </a:p>
          <a:p>
            <a:r>
              <a:rPr lang="en-US" b="0" dirty="0"/>
              <a:t>Created for His Glory (Isa. 43:6–7)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Questions of Worship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0" dirty="0"/>
              <a:t>What Constitutes Worship of God (vv. 1–3)?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/>
              <a:t>Why Must We Worship God </a:t>
            </a:r>
            <a:br>
              <a:rPr lang="en-US" sz="3200" b="0" dirty="0"/>
            </a:br>
            <a:r>
              <a:rPr lang="en-US" sz="3200" b="0" dirty="0"/>
              <a:t>(vv. 4–6)? </a:t>
            </a:r>
          </a:p>
        </p:txBody>
      </p:sp>
    </p:spTree>
    <p:extLst>
      <p:ext uri="{BB962C8B-B14F-4D97-AF65-F5344CB8AC3E}">
        <p14:creationId xmlns:p14="http://schemas.microsoft.com/office/powerpoint/2010/main" val="7979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59DD7E-57D0-471A-AA20-36300864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Questions of Worship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2D57F-42AB-4369-ADCD-C121DC3EB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0" dirty="0"/>
              <a:t>How Must We Worship God </a:t>
            </a:r>
            <a:br>
              <a:rPr lang="en-US" sz="3200" b="0" dirty="0"/>
            </a:br>
            <a:r>
              <a:rPr lang="en-US" sz="3200" b="0" dirty="0"/>
              <a:t>(vv. 7–9)?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b="0" dirty="0"/>
              <a:t>Who Should Worship God </a:t>
            </a:r>
            <a:br>
              <a:rPr lang="en-US" sz="3200" b="0" dirty="0"/>
            </a:br>
            <a:r>
              <a:rPr lang="en-US" sz="3200" b="0" dirty="0"/>
              <a:t>(vv. 10–13)?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1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On-screen Show (16:9)</PresentationFormat>
  <Paragraphs>63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Arial</vt:lpstr>
      <vt:lpstr>Basic Styles</vt:lpstr>
      <vt:lpstr>PowerPoint Presentation</vt:lpstr>
      <vt:lpstr>What in the World Is Worship?</vt:lpstr>
      <vt:lpstr>PowerPoint Presentation</vt:lpstr>
      <vt:lpstr>Worship is humble recognition and appreciation of God’s worth, resulting in awe and exaltation. </vt:lpstr>
      <vt:lpstr>Created to Worship</vt:lpstr>
      <vt:lpstr>PowerPoint Presentation</vt:lpstr>
      <vt:lpstr>Created to Worship</vt:lpstr>
      <vt:lpstr>The Four Questions of Worship </vt:lpstr>
      <vt:lpstr>The Four Questions of Worship </vt:lpstr>
      <vt:lpstr>PowerPoint Presentation</vt:lpstr>
      <vt:lpstr>The Elements of Worship</vt:lpstr>
      <vt:lpstr>PowerPoint Presentation</vt:lpstr>
      <vt:lpstr>PowerPoint Presentation</vt:lpstr>
      <vt:lpstr>Sing to the Lord</vt:lpstr>
      <vt:lpstr>Bless God’s Name </vt:lpstr>
      <vt:lpstr>PowerPoint Presentation</vt:lpstr>
      <vt:lpstr>Announce God’s Salvation </vt:lpstr>
      <vt:lpstr>Declare God’s Glory and Works </vt:lpstr>
      <vt:lpstr>PowerPoint Presentation</vt:lpstr>
      <vt:lpstr>PowerPoint Presentation</vt:lpstr>
      <vt:lpstr>Why Should We Worship?</vt:lpstr>
      <vt:lpstr>God Is Great (v. 4a)</vt:lpstr>
      <vt:lpstr>PowerPoint Presentation</vt:lpstr>
      <vt:lpstr>PowerPoint Presentation</vt:lpstr>
      <vt:lpstr>God Surpasses All Idols (v. 4b)</vt:lpstr>
      <vt:lpstr>God Created the Heavens (v. 5)</vt:lpstr>
      <vt:lpstr>God Resides in Glory (v. 6)</vt:lpstr>
      <vt:lpstr>Reasons to Worship God</vt:lpstr>
      <vt:lpstr>PowerPoint Presentation</vt:lpstr>
      <vt:lpstr>How Should We Worship God?</vt:lpstr>
      <vt:lpstr>Ascribing Glory to God (vv. 7–8a) </vt:lpstr>
      <vt:lpstr>PowerPoint Presentation</vt:lpstr>
      <vt:lpstr>PowerPoint Presentation</vt:lpstr>
      <vt:lpstr>PowerPoint Presentation</vt:lpstr>
      <vt:lpstr>PowerPoint Presentation</vt:lpstr>
      <vt:lpstr>Bringing an Offering (v. 8b) </vt:lpstr>
      <vt:lpstr>PowerPoint Presentation</vt:lpstr>
      <vt:lpstr>Presenting Oneself in Holiness (v. 9a) </vt:lpstr>
      <vt:lpstr>PowerPoint Presentation</vt:lpstr>
      <vt:lpstr>Fearing God (v. 9b) </vt:lpstr>
      <vt:lpstr>PowerPoint Presentation</vt:lpstr>
      <vt:lpstr>Who Should Worship God?</vt:lpstr>
      <vt:lpstr>All People Should Worship God (v. 10)</vt:lpstr>
      <vt:lpstr>Worship Surrounds Us  (vv. 11–12) </vt:lpstr>
      <vt:lpstr>PowerPoint Presentation</vt:lpstr>
      <vt:lpstr>Judgment, the End of False Worship (v. 13)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2018-10-26T20:14:43Z</dcterms:created>
  <dcterms:modified xsi:type="dcterms:W3CDTF">2018-10-26T20:14:48Z</dcterms:modified>
</cp:coreProperties>
</file>