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4365"/>
    <a:srgbClr val="9B87AF"/>
    <a:srgbClr val="D5CDDD"/>
    <a:srgbClr val="9E7DB9"/>
    <a:srgbClr val="2F1444"/>
    <a:srgbClr val="42392A"/>
    <a:srgbClr val="F6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8" autoAdjust="0"/>
    <p:restoredTop sz="86437" autoAdjust="0"/>
  </p:normalViewPr>
  <p:slideViewPr>
    <p:cSldViewPr>
      <p:cViewPr varScale="1">
        <p:scale>
          <a:sx n="117" d="100"/>
          <a:sy n="117" d="100"/>
        </p:scale>
        <p:origin x="43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71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1096A22-878C-44FD-A811-BAC384802EB8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050A3C8-F9AF-495C-B259-C721909C4A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0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31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038350"/>
            <a:ext cx="7772400" cy="2514600"/>
          </a:xfrm>
        </p:spPr>
        <p:txBody>
          <a:bodyPr anchor="t"/>
          <a:lstStyle>
            <a:lvl1pPr>
              <a:lnSpc>
                <a:spcPct val="85000"/>
              </a:lnSpc>
              <a:defRPr sz="7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Lesson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971550"/>
            <a:ext cx="6400800" cy="476250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="0" spc="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LESSON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Content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1066800"/>
          </a:xfrm>
        </p:spPr>
        <p:txBody>
          <a:bodyPr/>
          <a:lstStyle>
            <a:lvl1pPr>
              <a:lnSpc>
                <a:spcPct val="90000"/>
              </a:lnSpc>
              <a:defRPr sz="4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7300" y="1615678"/>
            <a:ext cx="6629400" cy="3318272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ntent Single Poi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38350"/>
            <a:ext cx="8229600" cy="1066800"/>
          </a:xfrm>
        </p:spPr>
        <p:txBody>
          <a:bodyPr/>
          <a:lstStyle>
            <a:lvl1pPr>
              <a:lnSpc>
                <a:spcPct val="90000"/>
              </a:lnSpc>
              <a:defRPr sz="4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Content Slide</a:t>
            </a:r>
          </a:p>
        </p:txBody>
      </p:sp>
    </p:spTree>
    <p:extLst>
      <p:ext uri="{BB962C8B-B14F-4D97-AF65-F5344CB8AC3E}">
        <p14:creationId xmlns:p14="http://schemas.microsoft.com/office/powerpoint/2010/main" val="2219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82643-8930-466E-9F44-41065714CC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7300" y="514350"/>
            <a:ext cx="6629400" cy="4191000"/>
          </a:xfrm>
        </p:spPr>
        <p:txBody>
          <a:bodyPr anchor="ctr">
            <a:normAutofit/>
          </a:bodyPr>
          <a:lstStyle>
            <a:lvl1pPr marL="0" indent="0" algn="l">
              <a:lnSpc>
                <a:spcPts val="3500"/>
              </a:lnSpc>
              <a:spcBef>
                <a:spcPts val="0"/>
              </a:spcBef>
              <a:spcAft>
                <a:spcPts val="800"/>
              </a:spcAft>
              <a:buNone/>
              <a:defRPr sz="3600" b="0" baseline="0">
                <a:solidFill>
                  <a:srgbClr val="F6F1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Discussion Question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Brea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1200150"/>
            <a:ext cx="6629400" cy="3470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line of the slide</a:t>
            </a:r>
          </a:p>
          <a:p>
            <a:pPr lvl="1"/>
            <a:r>
              <a:rPr lang="en-US" dirty="0"/>
              <a:t>Second line of the slide</a:t>
            </a:r>
          </a:p>
          <a:p>
            <a:pPr lvl="2"/>
            <a:r>
              <a:rPr lang="en-US" dirty="0"/>
              <a:t>Third line of the slide</a:t>
            </a:r>
          </a:p>
          <a:p>
            <a:pPr lvl="3"/>
            <a:r>
              <a:rPr lang="en-US" dirty="0"/>
              <a:t>Fourth line of the slide</a:t>
            </a:r>
          </a:p>
          <a:p>
            <a:pPr lvl="4"/>
            <a:r>
              <a:rPr lang="en-US" dirty="0"/>
              <a:t>Fifth and lowest line of the slide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0" r:id="rId3"/>
    <p:sldLayoutId id="2147483658" r:id="rId4"/>
    <p:sldLayoutId id="2147483655" r:id="rId5"/>
    <p:sldLayoutId id="2147483656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4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8368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6112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37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53C59E-87A1-4205-A1D6-01189FEE7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Keeps You Eligible for Service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0A7ABE-F073-4891-B3F7-D263AF5BD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Corinthians 9:27</a:t>
            </a:r>
          </a:p>
        </p:txBody>
      </p:sp>
    </p:spTree>
    <p:extLst>
      <p:ext uri="{BB962C8B-B14F-4D97-AF65-F5344CB8AC3E}">
        <p14:creationId xmlns:p14="http://schemas.microsoft.com/office/powerpoint/2010/main" val="200387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53C59E-87A1-4205-A1D6-01189FEE7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Makes You More Godly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0A7ABE-F073-4891-B3F7-D263AF5BD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Timothy 4:7</a:t>
            </a:r>
          </a:p>
        </p:txBody>
      </p:sp>
    </p:spTree>
    <p:extLst>
      <p:ext uri="{BB962C8B-B14F-4D97-AF65-F5344CB8AC3E}">
        <p14:creationId xmlns:p14="http://schemas.microsoft.com/office/powerpoint/2010/main" val="151802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53C59E-87A1-4205-A1D6-01189FEE7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It Helps You Control Your Body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0A7ABE-F073-4891-B3F7-D263AF5BD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Corinthians 9:27</a:t>
            </a:r>
          </a:p>
        </p:txBody>
      </p:sp>
    </p:spTree>
    <p:extLst>
      <p:ext uri="{BB962C8B-B14F-4D97-AF65-F5344CB8AC3E}">
        <p14:creationId xmlns:p14="http://schemas.microsoft.com/office/powerpoint/2010/main" val="91934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53C59E-87A1-4205-A1D6-01189FEE7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Reaps Eternal Rewards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0A7ABE-F073-4891-B3F7-D263AF5BD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Timothy 4:8—Eternal Life</a:t>
            </a:r>
          </a:p>
          <a:p>
            <a:r>
              <a:rPr lang="en-US" dirty="0"/>
              <a:t>1 Corinthians 9:25—Heavenly Rewards</a:t>
            </a:r>
          </a:p>
        </p:txBody>
      </p:sp>
    </p:spTree>
    <p:extLst>
      <p:ext uri="{BB962C8B-B14F-4D97-AF65-F5344CB8AC3E}">
        <p14:creationId xmlns:p14="http://schemas.microsoft.com/office/powerpoint/2010/main" val="347221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68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77C71-BD28-4A27-91C4-A363617103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Steel in Your Backbone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504FB7-673C-4AF2-B5B7-E386849CC1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59664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CE428B-6681-4F8A-B36B-FE864436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5950"/>
            <a:ext cx="8229600" cy="1371600"/>
          </a:xfrm>
        </p:spPr>
        <p:txBody>
          <a:bodyPr/>
          <a:lstStyle/>
          <a:p>
            <a:r>
              <a:rPr lang="en-US" dirty="0"/>
              <a:t>Guard your heart by building a fence of Scripture around</a:t>
            </a:r>
            <a:br>
              <a:rPr lang="en-US" dirty="0"/>
            </a:br>
            <a:r>
              <a:rPr lang="en-US" dirty="0"/>
              <a:t>it (vs. 9).</a:t>
            </a:r>
          </a:p>
        </p:txBody>
      </p:sp>
    </p:spTree>
    <p:extLst>
      <p:ext uri="{BB962C8B-B14F-4D97-AF65-F5344CB8AC3E}">
        <p14:creationId xmlns:p14="http://schemas.microsoft.com/office/powerpoint/2010/main" val="318467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CE428B-6681-4F8A-B36B-FE864436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5950"/>
            <a:ext cx="8229600" cy="1371600"/>
          </a:xfrm>
        </p:spPr>
        <p:txBody>
          <a:bodyPr/>
          <a:lstStyle/>
          <a:p>
            <a:r>
              <a:rPr lang="en-US" dirty="0"/>
              <a:t>Get a focus in your reading (vs. 10).</a:t>
            </a:r>
          </a:p>
        </p:txBody>
      </p:sp>
    </p:spTree>
    <p:extLst>
      <p:ext uri="{BB962C8B-B14F-4D97-AF65-F5344CB8AC3E}">
        <p14:creationId xmlns:p14="http://schemas.microsoft.com/office/powerpoint/2010/main" val="422934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CE428B-6681-4F8A-B36B-FE864436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5950"/>
            <a:ext cx="8229600" cy="1371600"/>
          </a:xfrm>
        </p:spPr>
        <p:txBody>
          <a:bodyPr/>
          <a:lstStyle/>
          <a:p>
            <a:r>
              <a:rPr lang="en-US" dirty="0"/>
              <a:t>Memorize the Word to keep the fence solid (vs. 11).</a:t>
            </a:r>
          </a:p>
        </p:txBody>
      </p:sp>
    </p:spTree>
    <p:extLst>
      <p:ext uri="{BB962C8B-B14F-4D97-AF65-F5344CB8AC3E}">
        <p14:creationId xmlns:p14="http://schemas.microsoft.com/office/powerpoint/2010/main" val="138858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F9576-06BD-4D01-8BE9-CD6DCAA9E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for help to build your fence (vs. 12).</a:t>
            </a:r>
          </a:p>
        </p:txBody>
      </p:sp>
    </p:spTree>
    <p:extLst>
      <p:ext uri="{BB962C8B-B14F-4D97-AF65-F5344CB8AC3E}">
        <p14:creationId xmlns:p14="http://schemas.microsoft.com/office/powerpoint/2010/main" val="392253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77C71-BD28-4A27-91C4-A363617103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Word I Love To Hate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504FB7-673C-4AF2-B5B7-E386849CC1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84612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F9576-06BD-4D01-8BE9-CD6DCAA9E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the qualities of God and His blessings (vs. 13).</a:t>
            </a:r>
          </a:p>
        </p:txBody>
      </p:sp>
    </p:spTree>
    <p:extLst>
      <p:ext uri="{BB962C8B-B14F-4D97-AF65-F5344CB8AC3E}">
        <p14:creationId xmlns:p14="http://schemas.microsoft.com/office/powerpoint/2010/main" val="153187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F9576-06BD-4D01-8BE9-CD6DCAA9E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will enjoy seeing your fence built (vs. 14).</a:t>
            </a:r>
          </a:p>
        </p:txBody>
      </p:sp>
    </p:spTree>
    <p:extLst>
      <p:ext uri="{BB962C8B-B14F-4D97-AF65-F5344CB8AC3E}">
        <p14:creationId xmlns:p14="http://schemas.microsoft.com/office/powerpoint/2010/main" val="426524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F9576-06BD-4D01-8BE9-CD6DCAA9E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now have something to mumble about (vs. 15).</a:t>
            </a:r>
          </a:p>
        </p:txBody>
      </p:sp>
    </p:spTree>
    <p:extLst>
      <p:ext uri="{BB962C8B-B14F-4D97-AF65-F5344CB8AC3E}">
        <p14:creationId xmlns:p14="http://schemas.microsoft.com/office/powerpoint/2010/main" val="232833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3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77C71-BD28-4A27-91C4-A363617103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More Steel in Your</a:t>
            </a:r>
            <a:br>
              <a:rPr lang="en-US" sz="6600" dirty="0"/>
            </a:br>
            <a:r>
              <a:rPr lang="en-US" sz="6600" dirty="0"/>
              <a:t>Backbone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504FB7-673C-4AF2-B5B7-E386849CC1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7894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F605C0-CB28-4F41-9DBF-13BB84645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Journalizing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50DDB0-D2D9-482A-8BFE-41E1F56DE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Chart Your Spiritual Progress (Ps. 119).</a:t>
            </a:r>
          </a:p>
          <a:p>
            <a:r>
              <a:rPr lang="en-US" dirty="0"/>
              <a:t>It Will Encourage You </a:t>
            </a:r>
            <a:br>
              <a:rPr lang="en-US" dirty="0"/>
            </a:br>
            <a:r>
              <a:rPr lang="en-US" dirty="0"/>
              <a:t>(Ps. 77:11–12).</a:t>
            </a:r>
          </a:p>
        </p:txBody>
      </p:sp>
    </p:spTree>
    <p:extLst>
      <p:ext uri="{BB962C8B-B14F-4D97-AF65-F5344CB8AC3E}">
        <p14:creationId xmlns:p14="http://schemas.microsoft.com/office/powerpoint/2010/main" val="145260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F605C0-CB28-4F41-9DBF-13BB84645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Journalizing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50DDB0-D2D9-482A-8BFE-41E1F56DE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Leaves a Legacy For Others (Exodus; Acts 7).</a:t>
            </a:r>
          </a:p>
          <a:p>
            <a:r>
              <a:rPr lang="en-US" dirty="0"/>
              <a:t>It Promotes Godliness </a:t>
            </a:r>
            <a:br>
              <a:rPr lang="en-US" dirty="0"/>
            </a:br>
            <a:r>
              <a:rPr lang="en-US" dirty="0"/>
              <a:t>(1 Cor. 10:11).</a:t>
            </a:r>
          </a:p>
          <a:p>
            <a:r>
              <a:rPr lang="en-US" dirty="0"/>
              <a:t>God Keeps Records of Spiritual Accomplishments (Mal. 3:16).</a:t>
            </a:r>
          </a:p>
        </p:txBody>
      </p:sp>
    </p:spTree>
    <p:extLst>
      <p:ext uri="{BB962C8B-B14F-4D97-AF65-F5344CB8AC3E}">
        <p14:creationId xmlns:p14="http://schemas.microsoft.com/office/powerpoint/2010/main" val="315905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F605C0-CB28-4F41-9DBF-13BB84645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Journalizing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50DDB0-D2D9-482A-8BFE-41E1F56DE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Journalizing Helps to Clarify Your Thoughts.</a:t>
            </a:r>
          </a:p>
        </p:txBody>
      </p:sp>
    </p:spTree>
    <p:extLst>
      <p:ext uri="{BB962C8B-B14F-4D97-AF65-F5344CB8AC3E}">
        <p14:creationId xmlns:p14="http://schemas.microsoft.com/office/powerpoint/2010/main" val="204128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10DE8-F1AD-4D10-B7BB-F13CA70F2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451CF-6E42-4BA2-B379-1F996442A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Biblical Examples</a:t>
            </a:r>
          </a:p>
          <a:p>
            <a:r>
              <a:rPr lang="en-US" dirty="0"/>
              <a:t>Purpose for Fasting</a:t>
            </a:r>
          </a:p>
          <a:p>
            <a:r>
              <a:rPr lang="en-US" dirty="0"/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398251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8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7A31BA-3295-4BF2-B9DC-D1F58B580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Discipline Is a Choice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9C6D95-C965-481D-948E-2980A6AC3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Corinthians 9:25</a:t>
            </a:r>
          </a:p>
        </p:txBody>
      </p:sp>
    </p:spTree>
    <p:extLst>
      <p:ext uri="{BB962C8B-B14F-4D97-AF65-F5344CB8AC3E}">
        <p14:creationId xmlns:p14="http://schemas.microsoft.com/office/powerpoint/2010/main" val="158039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77C71-BD28-4A27-91C4-A363617103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Holding on to Habits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504FB7-673C-4AF2-B5B7-E386849CC1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5</a:t>
            </a:r>
          </a:p>
        </p:txBody>
      </p:sp>
    </p:spTree>
    <p:extLst>
      <p:ext uri="{BB962C8B-B14F-4D97-AF65-F5344CB8AC3E}">
        <p14:creationId xmlns:p14="http://schemas.microsoft.com/office/powerpoint/2010/main" val="332661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D9C734-5489-46D7-87AC-C2423CB88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Everyone Can Become Disciplined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64ED6B-90F9-40AC-A0D0-708A8685F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Timothy 1:7</a:t>
            </a:r>
          </a:p>
        </p:txBody>
      </p:sp>
    </p:spTree>
    <p:extLst>
      <p:ext uri="{BB962C8B-B14F-4D97-AF65-F5344CB8AC3E}">
        <p14:creationId xmlns:p14="http://schemas.microsoft.com/office/powerpoint/2010/main" val="287186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D9C734-5489-46D7-87AC-C2423CB88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Holy Spirit Empowers Us To Become Disciplined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64ED6B-90F9-40AC-A0D0-708A8685F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Corinthians 3:18</a:t>
            </a:r>
          </a:p>
          <a:p>
            <a:r>
              <a:rPr lang="en-US" dirty="0"/>
              <a:t>2 Peter 1:3</a:t>
            </a:r>
          </a:p>
        </p:txBody>
      </p:sp>
    </p:spTree>
    <p:extLst>
      <p:ext uri="{BB962C8B-B14F-4D97-AF65-F5344CB8AC3E}">
        <p14:creationId xmlns:p14="http://schemas.microsoft.com/office/powerpoint/2010/main" val="9504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D9C734-5489-46D7-87AC-C2423CB88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Christians Help Us Stay Disciplined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64ED6B-90F9-40AC-A0D0-708A8685F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Hebrews 3:13</a:t>
            </a:r>
          </a:p>
        </p:txBody>
      </p:sp>
    </p:spTree>
    <p:extLst>
      <p:ext uri="{BB962C8B-B14F-4D97-AF65-F5344CB8AC3E}">
        <p14:creationId xmlns:p14="http://schemas.microsoft.com/office/powerpoint/2010/main" val="20712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D9C734-5489-46D7-87AC-C2423CB88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Discipline Is a Good Suffering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64ED6B-90F9-40AC-A0D0-708A8685F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Peter 1:5–6</a:t>
            </a:r>
          </a:p>
        </p:txBody>
      </p:sp>
    </p:spTree>
    <p:extLst>
      <p:ext uri="{BB962C8B-B14F-4D97-AF65-F5344CB8AC3E}">
        <p14:creationId xmlns:p14="http://schemas.microsoft.com/office/powerpoint/2010/main" val="58373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89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7A31BA-3295-4BF2-B9DC-D1F58B580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Discipline Is Unnatural and Painful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9C6D95-C965-481D-948E-2980A6AC3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Corinthians 9:27</a:t>
            </a:r>
          </a:p>
          <a:p>
            <a:r>
              <a:rPr lang="en-US" dirty="0"/>
              <a:t>2 Timothy 2:5</a:t>
            </a:r>
          </a:p>
        </p:txBody>
      </p:sp>
    </p:spTree>
    <p:extLst>
      <p:ext uri="{BB962C8B-B14F-4D97-AF65-F5344CB8AC3E}">
        <p14:creationId xmlns:p14="http://schemas.microsoft.com/office/powerpoint/2010/main" val="183220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7A31BA-3295-4BF2-B9DC-D1F58B580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Discipline Is an Expression of Love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9C6D95-C965-481D-948E-2980A6AC3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Timothy 2:4</a:t>
            </a:r>
          </a:p>
        </p:txBody>
      </p:sp>
    </p:spTree>
    <p:extLst>
      <p:ext uri="{BB962C8B-B14F-4D97-AF65-F5344CB8AC3E}">
        <p14:creationId xmlns:p14="http://schemas.microsoft.com/office/powerpoint/2010/main" val="110799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7A31BA-3295-4BF2-B9DC-D1F58B580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Discipline Is Obedience to the Rules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9C6D95-C965-481D-948E-2980A6AC3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Timothy 2:5</a:t>
            </a:r>
          </a:p>
        </p:txBody>
      </p:sp>
    </p:spTree>
    <p:extLst>
      <p:ext uri="{BB962C8B-B14F-4D97-AF65-F5344CB8AC3E}">
        <p14:creationId xmlns:p14="http://schemas.microsoft.com/office/powerpoint/2010/main" val="242912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34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77C71-BD28-4A27-91C4-A363617103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From Fat to Muscle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504FB7-673C-4AF2-B5B7-E386849CC1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255583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53C59E-87A1-4205-A1D6-01189FEE7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Is Commanded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0A7ABE-F073-4891-B3F7-D263AF5BD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Timothy 4:7</a:t>
            </a:r>
          </a:p>
        </p:txBody>
      </p:sp>
    </p:spTree>
    <p:extLst>
      <p:ext uri="{BB962C8B-B14F-4D97-AF65-F5344CB8AC3E}">
        <p14:creationId xmlns:p14="http://schemas.microsoft.com/office/powerpoint/2010/main" val="313674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Basic Sty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On-screen Show (16:9)</PresentationFormat>
  <Paragraphs>59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Arial</vt:lpstr>
      <vt:lpstr>Basic Styles</vt:lpstr>
      <vt:lpstr>PowerPoint Presentation</vt:lpstr>
      <vt:lpstr>The Word I Love To Hate</vt:lpstr>
      <vt:lpstr>Discipline Is a Choice</vt:lpstr>
      <vt:lpstr>Discipline Is Unnatural and Painful</vt:lpstr>
      <vt:lpstr>Discipline Is an Expression of Love</vt:lpstr>
      <vt:lpstr>Discipline Is Obedience to the Rules</vt:lpstr>
      <vt:lpstr>PowerPoint Presentation</vt:lpstr>
      <vt:lpstr>From Fat to Muscle</vt:lpstr>
      <vt:lpstr>It Is Commanded</vt:lpstr>
      <vt:lpstr>It Keeps You Eligible for Service</vt:lpstr>
      <vt:lpstr>It Makes You More Godly</vt:lpstr>
      <vt:lpstr>It Helps You Control Your Body</vt:lpstr>
      <vt:lpstr>It Reaps Eternal Rewards</vt:lpstr>
      <vt:lpstr>PowerPoint Presentation</vt:lpstr>
      <vt:lpstr>Steel in Your Backbone</vt:lpstr>
      <vt:lpstr>Guard your heart by building a fence of Scripture around it (vs. 9).</vt:lpstr>
      <vt:lpstr>Get a focus in your reading (vs. 10).</vt:lpstr>
      <vt:lpstr>Memorize the Word to keep the fence solid (vs. 11).</vt:lpstr>
      <vt:lpstr>Ask for help to build your fence (vs. 12).</vt:lpstr>
      <vt:lpstr>List the qualities of God and His blessings (vs. 13).</vt:lpstr>
      <vt:lpstr>You will enjoy seeing your fence built (vs. 14).</vt:lpstr>
      <vt:lpstr>You now have something to mumble about (vs. 15).</vt:lpstr>
      <vt:lpstr>PowerPoint Presentation</vt:lpstr>
      <vt:lpstr>More Steel in Your Backbone</vt:lpstr>
      <vt:lpstr>Journalizing</vt:lpstr>
      <vt:lpstr>Journalizing</vt:lpstr>
      <vt:lpstr>Journalizing</vt:lpstr>
      <vt:lpstr>Fasting</vt:lpstr>
      <vt:lpstr>PowerPoint Presentation</vt:lpstr>
      <vt:lpstr>Holding on to Habits</vt:lpstr>
      <vt:lpstr>Everyone Can Become Disciplined</vt:lpstr>
      <vt:lpstr>The Holy Spirit Empowers Us To Become Disciplined</vt:lpstr>
      <vt:lpstr>Other Christians Help Us Stay Disciplined</vt:lpstr>
      <vt:lpstr>Discipline Is a Good Suffering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 Training Hot Shot Presentation</dc:title>
  <dc:creator/>
  <cp:keywords>Body Building, Bible Curriculum, Sunday School</cp:keywords>
  <cp:lastModifiedBy/>
  <cp:revision>1</cp:revision>
  <dcterms:created xsi:type="dcterms:W3CDTF">2016-09-06T17:21:08Z</dcterms:created>
  <dcterms:modified xsi:type="dcterms:W3CDTF">2018-10-01T18:10:17Z</dcterms:modified>
</cp:coreProperties>
</file>