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9"/>
  </p:notesMasterIdLst>
  <p:sldIdLst>
    <p:sldId id="336" r:id="rId2"/>
    <p:sldId id="335" r:id="rId3"/>
    <p:sldId id="337" r:id="rId4"/>
    <p:sldId id="380" r:id="rId5"/>
    <p:sldId id="268" r:id="rId6"/>
    <p:sldId id="339" r:id="rId7"/>
    <p:sldId id="338" r:id="rId8"/>
    <p:sldId id="260" r:id="rId9"/>
    <p:sldId id="340" r:id="rId10"/>
    <p:sldId id="341" r:id="rId11"/>
    <p:sldId id="371" r:id="rId12"/>
    <p:sldId id="370" r:id="rId13"/>
    <p:sldId id="342" r:id="rId14"/>
    <p:sldId id="343" r:id="rId15"/>
    <p:sldId id="346" r:id="rId16"/>
    <p:sldId id="344" r:id="rId17"/>
    <p:sldId id="345" r:id="rId18"/>
    <p:sldId id="347" r:id="rId19"/>
    <p:sldId id="348" r:id="rId20"/>
    <p:sldId id="349" r:id="rId21"/>
    <p:sldId id="373" r:id="rId22"/>
    <p:sldId id="372" r:id="rId23"/>
    <p:sldId id="375" r:id="rId24"/>
    <p:sldId id="374" r:id="rId25"/>
    <p:sldId id="350" r:id="rId26"/>
    <p:sldId id="377" r:id="rId27"/>
    <p:sldId id="376" r:id="rId28"/>
    <p:sldId id="351" r:id="rId29"/>
    <p:sldId id="352" r:id="rId30"/>
    <p:sldId id="354" r:id="rId31"/>
    <p:sldId id="353" r:id="rId32"/>
    <p:sldId id="355" r:id="rId33"/>
    <p:sldId id="379" r:id="rId34"/>
    <p:sldId id="378" r:id="rId35"/>
    <p:sldId id="356" r:id="rId36"/>
    <p:sldId id="357" r:id="rId37"/>
    <p:sldId id="358" r:id="rId38"/>
    <p:sldId id="359" r:id="rId39"/>
    <p:sldId id="360" r:id="rId40"/>
    <p:sldId id="364" r:id="rId41"/>
    <p:sldId id="365" r:id="rId42"/>
    <p:sldId id="366" r:id="rId43"/>
    <p:sldId id="367" r:id="rId44"/>
    <p:sldId id="368" r:id="rId45"/>
    <p:sldId id="362" r:id="rId46"/>
    <p:sldId id="363" r:id="rId47"/>
    <p:sldId id="369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30C"/>
    <a:srgbClr val="CD2125"/>
    <a:srgbClr val="FEB813"/>
    <a:srgbClr val="A6D4ED"/>
    <a:srgbClr val="04364A"/>
    <a:srgbClr val="004F6B"/>
    <a:srgbClr val="2F6786"/>
    <a:srgbClr val="91C8E5"/>
    <a:srgbClr val="544365"/>
    <a:srgbClr val="9B8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 autoAdjust="0"/>
    <p:restoredTop sz="86524" autoAdjust="0"/>
  </p:normalViewPr>
  <p:slideViewPr>
    <p:cSldViewPr>
      <p:cViewPr varScale="1">
        <p:scale>
          <a:sx n="239" d="100"/>
          <a:sy n="239" d="100"/>
        </p:scale>
        <p:origin x="2984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9/6/23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7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5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7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7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99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56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6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65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7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65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2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66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29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4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6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0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66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91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33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1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11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0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6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4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2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6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4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solidFill>
          <a:srgbClr val="004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solidFill>
          <a:srgbClr val="A6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E382DE-7DCD-14CB-85A1-88A113ACC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92" y="3105150"/>
            <a:ext cx="3199416" cy="105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E00-D010-9202-4073-DD536E77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57200"/>
          <a:lstStyle/>
          <a:p>
            <a:r>
              <a:rPr lang="en-US" sz="4000" dirty="0"/>
              <a:t>Respond to God’s Providence by Giving to God (v. 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F43A-04D1-E0DC-8349-1E540689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Give Something to God</a:t>
            </a:r>
          </a:p>
        </p:txBody>
      </p:sp>
    </p:spTree>
    <p:extLst>
      <p:ext uri="{BB962C8B-B14F-4D97-AF65-F5344CB8AC3E}">
        <p14:creationId xmlns:p14="http://schemas.microsoft.com/office/powerpoint/2010/main" val="33887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What else can we give to God besides our money?</a:t>
            </a:r>
          </a:p>
        </p:txBody>
      </p:sp>
    </p:spTree>
    <p:extLst>
      <p:ext uri="{BB962C8B-B14F-4D97-AF65-F5344CB8AC3E}">
        <p14:creationId xmlns:p14="http://schemas.microsoft.com/office/powerpoint/2010/main" val="27910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E00-D010-9202-4073-DD536E77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57200"/>
          <a:lstStyle/>
          <a:p>
            <a:r>
              <a:rPr lang="en-US" sz="4000" dirty="0"/>
              <a:t>Respond to God’s Providence by Giving to God (v. 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F43A-04D1-E0DC-8349-1E540689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Give Something to God</a:t>
            </a:r>
          </a:p>
          <a:p>
            <a:r>
              <a:rPr lang="en-US" dirty="0"/>
              <a:t>You Can Show Your Devotion to God</a:t>
            </a:r>
          </a:p>
          <a:p>
            <a:r>
              <a:rPr lang="en-US" dirty="0"/>
              <a:t>You Should Be Generous Toward God</a:t>
            </a:r>
          </a:p>
        </p:txBody>
      </p:sp>
    </p:spTree>
    <p:extLst>
      <p:ext uri="{BB962C8B-B14F-4D97-AF65-F5344CB8AC3E}">
        <p14:creationId xmlns:p14="http://schemas.microsoft.com/office/powerpoint/2010/main" val="19316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E00-D010-9202-4073-DD536E77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57200"/>
          <a:lstStyle/>
          <a:p>
            <a:r>
              <a:rPr lang="en-US" sz="3400" dirty="0"/>
              <a:t>Respond to God’s Providence by Remembering What He Has Done (v. 2)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F43A-04D1-E0DC-8349-1E540689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E00-D010-9202-4073-DD536E77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57200"/>
          <a:lstStyle/>
          <a:p>
            <a:r>
              <a:rPr lang="en-US" sz="4000" dirty="0"/>
              <a:t>Respond to God’s Providence by Blessing Others (v. 3)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F43A-04D1-E0DC-8349-1E540689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2125"/>
                </a:solidFill>
              </a:rPr>
              <a:t>What are some ways our church helps meet people’s needs?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D2125"/>
                </a:solidFill>
              </a:rPr>
              <a:t>Do you know of any Christian ministries or missionaries that help the poor?</a:t>
            </a:r>
          </a:p>
        </p:txBody>
      </p:sp>
    </p:spTree>
    <p:extLst>
      <p:ext uri="{BB962C8B-B14F-4D97-AF65-F5344CB8AC3E}">
        <p14:creationId xmlns:p14="http://schemas.microsoft.com/office/powerpoint/2010/main" val="14301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E00-D010-9202-4073-DD536E77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57200"/>
          <a:lstStyle/>
          <a:p>
            <a:r>
              <a:rPr lang="en-US" sz="4000" dirty="0"/>
              <a:t>Respond to God’s Providence with Purity (vv. 11–12)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F43A-04D1-E0DC-8349-1E540689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7E00-D010-9202-4073-DD536E77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57200"/>
          <a:lstStyle/>
          <a:p>
            <a:r>
              <a:rPr lang="en-US" sz="4000" dirty="0"/>
              <a:t>Respond to God’s Providence by Loving Him (v. 13)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BF43A-04D1-E0DC-8349-1E540689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30C">
            <a:alpha val="80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9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83DF-2B8A-440C-ACCB-86818BF81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Peace Offering: Reconciliation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CC659-A525-76ED-B920-733E7E6BC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3285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7342-4404-648A-6A01-036E4BFB7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Burnt Offering: Atonement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2CB7-1C81-7722-0581-E558E672EA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5772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Offers People a Peaceful Relationship with Him (vv. 1–5)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Respond to God with Thanksgiving</a:t>
            </a:r>
          </a:p>
        </p:txBody>
      </p:sp>
    </p:spTree>
    <p:extLst>
      <p:ext uri="{BB962C8B-B14F-4D97-AF65-F5344CB8AC3E}">
        <p14:creationId xmlns:p14="http://schemas.microsoft.com/office/powerpoint/2010/main" val="37482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What reasons do we have to thank God?</a:t>
            </a:r>
          </a:p>
        </p:txBody>
      </p:sp>
    </p:spTree>
    <p:extLst>
      <p:ext uri="{BB962C8B-B14F-4D97-AF65-F5344CB8AC3E}">
        <p14:creationId xmlns:p14="http://schemas.microsoft.com/office/powerpoint/2010/main" val="33847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Offers People a Peaceful Relationship with Him (vv. 1–5)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Respond to God with Thanksgiving</a:t>
            </a:r>
          </a:p>
          <a:p>
            <a:r>
              <a:rPr lang="en-US" dirty="0"/>
              <a:t>We Should Respond to God with Joy</a:t>
            </a:r>
          </a:p>
        </p:txBody>
      </p:sp>
    </p:spTree>
    <p:extLst>
      <p:ext uri="{BB962C8B-B14F-4D97-AF65-F5344CB8AC3E}">
        <p14:creationId xmlns:p14="http://schemas.microsoft.com/office/powerpoint/2010/main" val="19829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Why should Christians be joyful people?</a:t>
            </a:r>
          </a:p>
        </p:txBody>
      </p:sp>
    </p:spTree>
    <p:extLst>
      <p:ext uri="{BB962C8B-B14F-4D97-AF65-F5344CB8AC3E}">
        <p14:creationId xmlns:p14="http://schemas.microsoft.com/office/powerpoint/2010/main" val="4774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Offers People a Peaceful Relationship with Him (vv. 1–5)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Respond to God with Thanksgiving</a:t>
            </a:r>
          </a:p>
          <a:p>
            <a:r>
              <a:rPr lang="en-US" dirty="0"/>
              <a:t>We Should Respond to God with Joy</a:t>
            </a:r>
          </a:p>
          <a:p>
            <a:r>
              <a:rPr lang="en-US" dirty="0"/>
              <a:t>We Should Respond to God with Humility</a:t>
            </a:r>
          </a:p>
        </p:txBody>
      </p:sp>
    </p:spTree>
    <p:extLst>
      <p:ext uri="{BB962C8B-B14F-4D97-AF65-F5344CB8AC3E}">
        <p14:creationId xmlns:p14="http://schemas.microsoft.com/office/powerpoint/2010/main" val="3354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 Peaceful Relationship with God Requires a Perfect Sacrifice (v. 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What does a lamb or a sheep look like?</a:t>
            </a:r>
          </a:p>
        </p:txBody>
      </p:sp>
    </p:spTree>
    <p:extLst>
      <p:ext uri="{BB962C8B-B14F-4D97-AF65-F5344CB8AC3E}">
        <p14:creationId xmlns:p14="http://schemas.microsoft.com/office/powerpoint/2010/main" val="3429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 Peaceful Relationship with God Requires a Perfect Sacrifice (v. 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457200"/>
          <a:lstStyle/>
          <a:p>
            <a:r>
              <a:rPr lang="en-US" sz="3800" dirty="0"/>
              <a:t>The Perfect Sacrifice of Jesus Makes a Peaceful Relationship with God Possible (v. 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What activity involving eating and drinking did Jesus command us to observe as a church?</a:t>
            </a:r>
          </a:p>
        </p:txBody>
      </p:sp>
    </p:spTree>
    <p:extLst>
      <p:ext uri="{BB962C8B-B14F-4D97-AF65-F5344CB8AC3E}">
        <p14:creationId xmlns:p14="http://schemas.microsoft.com/office/powerpoint/2010/main" val="1969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Law and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30C">
            <a:alpha val="80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83DF-2B8A-440C-ACCB-86818BF81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Sin Offering: Forgiveness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CC659-A525-76ED-B920-733E7E6BC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5471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 Are Guilty of Sin (Lev. 5:1–4)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Sin by Not Acting (v. 1)</a:t>
            </a:r>
          </a:p>
        </p:txBody>
      </p:sp>
    </p:spTree>
    <p:extLst>
      <p:ext uri="{BB962C8B-B14F-4D97-AF65-F5344CB8AC3E}">
        <p14:creationId xmlns:p14="http://schemas.microsoft.com/office/powerpoint/2010/main" val="15262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514350"/>
            <a:ext cx="7048500" cy="4191000"/>
          </a:xfrm>
        </p:spPr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Imagine you witness a hit-and-run car accident. You’re standing outside your house, and a yellow pickup truck sideswipes your neighbor’s car parked on the side of the street. 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22460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 Are Guilty of Sin (Lev. 5:1–4)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Sin by Not Acting (v. 1)</a:t>
            </a:r>
          </a:p>
          <a:p>
            <a:r>
              <a:rPr lang="en-US" dirty="0"/>
              <a:t>We Can Sin by Disobeying God’s Commands (vv. 2–3)</a:t>
            </a:r>
          </a:p>
          <a:p>
            <a:r>
              <a:rPr lang="en-US" dirty="0"/>
              <a:t>We Can Sin with Our Speech (v. 4)</a:t>
            </a:r>
          </a:p>
        </p:txBody>
      </p:sp>
    </p:spTree>
    <p:extLst>
      <p:ext uri="{BB962C8B-B14F-4D97-AF65-F5344CB8AC3E}">
        <p14:creationId xmlns:p14="http://schemas.microsoft.com/office/powerpoint/2010/main" val="7644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 Must Confess Our Sin to God (Lev. 5:5–6)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Forgives Our Sin </a:t>
            </a:r>
            <a:br>
              <a:rPr lang="en-US" sz="4000" dirty="0"/>
            </a:br>
            <a:r>
              <a:rPr lang="en-US" sz="4000" dirty="0"/>
              <a:t>(Lev. 4:27–31)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Forgiveness Requires Grace       (vv. 27–29)</a:t>
            </a:r>
          </a:p>
          <a:p>
            <a:r>
              <a:rPr lang="en-US" dirty="0"/>
              <a:t>Forgiveness Requires Blood (v. 30)</a:t>
            </a:r>
          </a:p>
          <a:p>
            <a:r>
              <a:rPr lang="en-US" dirty="0"/>
              <a:t>Forgiveness Requires Atonement (v. 31)</a:t>
            </a:r>
          </a:p>
        </p:txBody>
      </p:sp>
    </p:spTree>
    <p:extLst>
      <p:ext uri="{BB962C8B-B14F-4D97-AF65-F5344CB8AC3E}">
        <p14:creationId xmlns:p14="http://schemas.microsoft.com/office/powerpoint/2010/main" val="7299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30C">
            <a:alpha val="80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83DF-2B8A-440C-ACCB-86818BF81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Guilt Offering: Repentance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CC659-A525-76ED-B920-733E7E6BC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059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Unfaithfulness to God Requires 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Repentance Defined</a:t>
            </a:r>
          </a:p>
          <a:p>
            <a:r>
              <a:rPr lang="en-US" dirty="0"/>
              <a:t>Repentance in Action</a:t>
            </a:r>
          </a:p>
        </p:txBody>
      </p:sp>
    </p:spTree>
    <p:extLst>
      <p:ext uri="{BB962C8B-B14F-4D97-AF65-F5344CB8AC3E}">
        <p14:creationId xmlns:p14="http://schemas.microsoft.com/office/powerpoint/2010/main" val="2510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Have a Relationship with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an Unblemished Offering</a:t>
            </a:r>
          </a:p>
        </p:txBody>
      </p:sp>
    </p:spTree>
    <p:extLst>
      <p:ext uri="{BB962C8B-B14F-4D97-AF65-F5344CB8AC3E}">
        <p14:creationId xmlns:p14="http://schemas.microsoft.com/office/powerpoint/2010/main" val="25925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Everyone Has Been Unfaithful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Your Conscience as an Imperfect Guide</a:t>
            </a:r>
          </a:p>
        </p:txBody>
      </p:sp>
    </p:spTree>
    <p:extLst>
      <p:ext uri="{BB962C8B-B14F-4D97-AF65-F5344CB8AC3E}">
        <p14:creationId xmlns:p14="http://schemas.microsoft.com/office/powerpoint/2010/main" val="33565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How can you use Scripture to evaluate your thoughts and actions?</a:t>
            </a:r>
          </a:p>
        </p:txBody>
      </p:sp>
    </p:spTree>
    <p:extLst>
      <p:ext uri="{BB962C8B-B14F-4D97-AF65-F5344CB8AC3E}">
        <p14:creationId xmlns:p14="http://schemas.microsoft.com/office/powerpoint/2010/main" val="29921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Everyone Has Been Unfaithful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Your Conscience as an Imperfect Guide</a:t>
            </a:r>
          </a:p>
          <a:p>
            <a:r>
              <a:rPr lang="en-US" dirty="0"/>
              <a:t>Examine Yourself for Subtle Sins</a:t>
            </a:r>
          </a:p>
        </p:txBody>
      </p:sp>
    </p:spTree>
    <p:extLst>
      <p:ext uri="{BB962C8B-B14F-4D97-AF65-F5344CB8AC3E}">
        <p14:creationId xmlns:p14="http://schemas.microsoft.com/office/powerpoint/2010/main" val="11882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What are some things we might do and later wonder if it was sinful?</a:t>
            </a:r>
          </a:p>
        </p:txBody>
      </p:sp>
    </p:spTree>
    <p:extLst>
      <p:ext uri="{BB962C8B-B14F-4D97-AF65-F5344CB8AC3E}">
        <p14:creationId xmlns:p14="http://schemas.microsoft.com/office/powerpoint/2010/main" val="10049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What sneaky, subtle sins might a Christian wrongly view as acceptable or not-that-bad?</a:t>
            </a:r>
          </a:p>
        </p:txBody>
      </p:sp>
    </p:spTree>
    <p:extLst>
      <p:ext uri="{BB962C8B-B14F-4D97-AF65-F5344CB8AC3E}">
        <p14:creationId xmlns:p14="http://schemas.microsoft.com/office/powerpoint/2010/main" val="32748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Seek Forgiveness for Your Guilt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Guilt Offering Teaches Us About Honesty</a:t>
            </a:r>
          </a:p>
          <a:p>
            <a:r>
              <a:rPr lang="en-US" dirty="0"/>
              <a:t>The Guilt Offering Teaches Us About Confession</a:t>
            </a:r>
          </a:p>
        </p:txBody>
      </p:sp>
    </p:spTree>
    <p:extLst>
      <p:ext uri="{BB962C8B-B14F-4D97-AF65-F5344CB8AC3E}">
        <p14:creationId xmlns:p14="http://schemas.microsoft.com/office/powerpoint/2010/main" val="10618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Lord Forgives Sin Because of the Perfect Guilt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30C">
            <a:alpha val="80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8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D2125"/>
                </a:solidFill>
              </a:rPr>
              <a:t>How can you give God your best?</a:t>
            </a:r>
          </a:p>
        </p:txBody>
      </p:sp>
    </p:spTree>
    <p:extLst>
      <p:ext uri="{BB962C8B-B14F-4D97-AF65-F5344CB8AC3E}">
        <p14:creationId xmlns:p14="http://schemas.microsoft.com/office/powerpoint/2010/main" val="15370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Have a Relationship with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an Unblemished Offering</a:t>
            </a:r>
          </a:p>
          <a:p>
            <a:r>
              <a:rPr lang="en-US" dirty="0"/>
              <a:t>Through an Atoning Offering</a:t>
            </a:r>
          </a:p>
          <a:p>
            <a:r>
              <a:rPr lang="en-US" dirty="0"/>
              <a:t>Through a Dead Offering</a:t>
            </a:r>
          </a:p>
          <a:p>
            <a:r>
              <a:rPr lang="en-US" dirty="0"/>
              <a:t>Through a Pleasing Offering</a:t>
            </a:r>
          </a:p>
        </p:txBody>
      </p:sp>
    </p:spTree>
    <p:extLst>
      <p:ext uri="{BB962C8B-B14F-4D97-AF65-F5344CB8AC3E}">
        <p14:creationId xmlns:p14="http://schemas.microsoft.com/office/powerpoint/2010/main" val="12657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1F4-8321-F0CF-ABD0-0F65422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Jesus the Perfect Offering?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BDC2-4A4E-0173-DF96-11B22ABF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Was Unblemished by Sin</a:t>
            </a:r>
          </a:p>
          <a:p>
            <a:r>
              <a:rPr lang="en-US" dirty="0"/>
              <a:t>Jesus Was Our Substitute</a:t>
            </a:r>
          </a:p>
          <a:p>
            <a:r>
              <a:rPr lang="en-US" dirty="0"/>
              <a:t>Jesus Died for Us</a:t>
            </a:r>
          </a:p>
          <a:p>
            <a:r>
              <a:rPr lang="en-US" dirty="0"/>
              <a:t>Jesus Pleased God</a:t>
            </a:r>
          </a:p>
        </p:txBody>
      </p:sp>
    </p:spTree>
    <p:extLst>
      <p:ext uri="{BB962C8B-B14F-4D97-AF65-F5344CB8AC3E}">
        <p14:creationId xmlns:p14="http://schemas.microsoft.com/office/powerpoint/2010/main" val="24553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30C">
            <a:alpha val="80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9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83DF-2B8A-440C-ACCB-86818BF81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Grain Offering: Providence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CC659-A525-76ED-B920-733E7E6BC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27498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Macintosh PowerPoint</Application>
  <PresentationFormat>On-screen Show (16:9)</PresentationFormat>
  <Paragraphs>110</Paragraphs>
  <Slides>47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Arial</vt:lpstr>
      <vt:lpstr>Basic Styles</vt:lpstr>
      <vt:lpstr>PowerPoint Presentation</vt:lpstr>
      <vt:lpstr>The Burnt Offering: Atonement</vt:lpstr>
      <vt:lpstr>The Law and the Gospel</vt:lpstr>
      <vt:lpstr>How Can We Have a Relationship with God?</vt:lpstr>
      <vt:lpstr>PowerPoint Presentation</vt:lpstr>
      <vt:lpstr>How Can We Have a Relationship with God?</vt:lpstr>
      <vt:lpstr>How Was Jesus the Perfect Offering?</vt:lpstr>
      <vt:lpstr>PowerPoint Presentation</vt:lpstr>
      <vt:lpstr>The Grain Offering: Providence</vt:lpstr>
      <vt:lpstr>Respond to God’s Providence by Giving to God (v. 1) </vt:lpstr>
      <vt:lpstr>PowerPoint Presentation</vt:lpstr>
      <vt:lpstr>Respond to God’s Providence by Giving to God (v. 1) </vt:lpstr>
      <vt:lpstr>Respond to God’s Providence by Remembering What He Has Done (v. 2) </vt:lpstr>
      <vt:lpstr>Respond to God’s Providence by Blessing Others (v. 3) </vt:lpstr>
      <vt:lpstr>PowerPoint Presentation</vt:lpstr>
      <vt:lpstr>Respond to God’s Providence with Purity (vv. 11–12) </vt:lpstr>
      <vt:lpstr>Respond to God’s Providence by Loving Him (v. 13) </vt:lpstr>
      <vt:lpstr>PowerPoint Presentation</vt:lpstr>
      <vt:lpstr>The Peace Offering: Reconciliation</vt:lpstr>
      <vt:lpstr>God Offers People a Peaceful Relationship with Him (vv. 1–5)</vt:lpstr>
      <vt:lpstr>PowerPoint Presentation</vt:lpstr>
      <vt:lpstr>God Offers People a Peaceful Relationship with Him (vv. 1–5)</vt:lpstr>
      <vt:lpstr>PowerPoint Presentation</vt:lpstr>
      <vt:lpstr>God Offers People a Peaceful Relationship with Him (vv. 1–5)</vt:lpstr>
      <vt:lpstr>A Peaceful Relationship with God Requires a Perfect Sacrifice (v. 16)</vt:lpstr>
      <vt:lpstr>PowerPoint Presentation</vt:lpstr>
      <vt:lpstr>A Peaceful Relationship with God Requires a Perfect Sacrifice (v. 16)</vt:lpstr>
      <vt:lpstr>The Perfect Sacrifice of Jesus Makes a Peaceful Relationship with God Possible (v. 17)</vt:lpstr>
      <vt:lpstr>PowerPoint Presentation</vt:lpstr>
      <vt:lpstr>PowerPoint Presentation</vt:lpstr>
      <vt:lpstr>The Sin Offering: Forgiveness</vt:lpstr>
      <vt:lpstr>We Are Guilty of Sin (Lev. 5:1–4)</vt:lpstr>
      <vt:lpstr>PowerPoint Presentation</vt:lpstr>
      <vt:lpstr>We Are Guilty of Sin (Lev. 5:1–4)</vt:lpstr>
      <vt:lpstr>We Must Confess Our Sin to God (Lev. 5:5–6)</vt:lpstr>
      <vt:lpstr>God Forgives Our Sin  (Lev. 4:27–31)</vt:lpstr>
      <vt:lpstr>PowerPoint Presentation</vt:lpstr>
      <vt:lpstr>The Guilt Offering: Repentance</vt:lpstr>
      <vt:lpstr>Unfaithfulness to God Requires Repentance</vt:lpstr>
      <vt:lpstr>Everyone Has Been Unfaithful to God</vt:lpstr>
      <vt:lpstr>PowerPoint Presentation</vt:lpstr>
      <vt:lpstr>Everyone Has Been Unfaithful to God</vt:lpstr>
      <vt:lpstr>PowerPoint Presentation</vt:lpstr>
      <vt:lpstr>PowerPoint Presentation</vt:lpstr>
      <vt:lpstr>Seek Forgiveness for Your Guilt</vt:lpstr>
      <vt:lpstr>The Lord Forgives Sin Because of the Perfect Guilt Offering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2018-10-26T20:14:43Z</dcterms:created>
  <dcterms:modified xsi:type="dcterms:W3CDTF">2023-09-06T14:24:19Z</dcterms:modified>
</cp:coreProperties>
</file>